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66" r:id="rId2"/>
    <p:sldId id="256" r:id="rId3"/>
    <p:sldId id="257" r:id="rId4"/>
    <p:sldId id="258" r:id="rId5"/>
    <p:sldId id="259" r:id="rId6"/>
    <p:sldId id="260" r:id="rId7"/>
    <p:sldId id="261" r:id="rId8"/>
    <p:sldId id="263" r:id="rId9"/>
    <p:sldId id="267" r:id="rId10"/>
    <p:sldId id="264" r:id="rId11"/>
    <p:sldId id="262"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4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6/4/2017</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18468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6/4/2017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575634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6/4/2017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551346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6/4/2017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05203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6/4/2017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258578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s-ES" smtClean="0"/>
              <a:t>Editar el estilo de texto del patrón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6/4/2017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35825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smtClean="0"/>
              <a:t>Editar el estilo de texto del patrón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6/4/2017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163975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32293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159169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04640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6/4/2017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048505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56867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036078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637454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210003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6/4/2017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79388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6/4/2017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97906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6/4/2017</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265248039"/>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ndautor.gob.mx/accesibilidad/accesibilidad_autor.html" TargetMode="External"/><Relationship Id="rId2" Type="http://schemas.openxmlformats.org/officeDocument/2006/relationships/hyperlink" Target="http://www.alegsa.com.ar/Dic/licencia_de_software.php" TargetMode="External"/><Relationship Id="rId1" Type="http://schemas.openxmlformats.org/officeDocument/2006/relationships/slideLayout" Target="../slideLayouts/slideLayout2.xml"/><Relationship Id="rId4" Type="http://schemas.openxmlformats.org/officeDocument/2006/relationships/hyperlink" Target="http://www.wipo.int/sme/es/ip_business/copyright/copyright.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6210119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lnSpcReduction="10000"/>
          </a:bodyPr>
          <a:lstStyle/>
          <a:p>
            <a:r>
              <a:rPr lang="es-MX" dirty="0"/>
              <a:t>La licencia de software es el conjunto de permisos que un desarrollador da para la distribución, uso y/o modificación de la aplicación que desarrolló. Puede indicar en esta licencia también los plazos de duración, el territorio donde se aplica, etc. En inglés: software </a:t>
            </a:r>
            <a:r>
              <a:rPr lang="es-MX" dirty="0" err="1"/>
              <a:t>license</a:t>
            </a:r>
            <a:r>
              <a:rPr lang="es-MX" dirty="0"/>
              <a:t>.</a:t>
            </a:r>
            <a:r>
              <a:rPr lang="es-MX" dirty="0"/>
              <a:t/>
            </a:r>
            <a:br>
              <a:rPr lang="es-MX" dirty="0"/>
            </a:br>
            <a:r>
              <a:rPr lang="es-MX" dirty="0"/>
              <a:t/>
            </a:r>
            <a:br>
              <a:rPr lang="es-MX" dirty="0"/>
            </a:br>
            <a:r>
              <a:rPr lang="es-MX" dirty="0"/>
              <a:t>La licencia de software es un instrumento legal que gobierna el uso o redistribución del software. Un software tiene protección tanto su código fuente como su forma de código objeto. La única excepción es el software en dominio público.</a:t>
            </a:r>
            <a:endParaRPr lang="es-MX" dirty="0"/>
          </a:p>
        </p:txBody>
      </p:sp>
      <p:pic>
        <p:nvPicPr>
          <p:cNvPr id="3074" name="Picture 2" descr="Resultado de imagen para licenciamien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0153" y="536448"/>
            <a:ext cx="286702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9777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Conclusión</a:t>
            </a:r>
          </a:p>
        </p:txBody>
      </p:sp>
      <p:sp>
        <p:nvSpPr>
          <p:cNvPr id="3" name="Marcador de contenido 2"/>
          <p:cNvSpPr>
            <a:spLocks noGrp="1"/>
          </p:cNvSpPr>
          <p:nvPr>
            <p:ph idx="1"/>
          </p:nvPr>
        </p:nvSpPr>
        <p:spPr/>
        <p:txBody>
          <a:bodyPr/>
          <a:lstStyle/>
          <a:p>
            <a:pPr algn="just"/>
            <a:r>
              <a:rPr lang="es-MX" dirty="0"/>
              <a:t>Los derechos de autor amparan a todo aquel individuo que cree una obra, un elemento tecnológico, pieza de música o en un sentido general a todo aquel que invente algo nuevo o innove en cualquier ámbito y la violación de estos derechos en muchos casos y países constituye una falta grave que es penalizada hasta con la cárcel.</a:t>
            </a:r>
          </a:p>
        </p:txBody>
      </p:sp>
    </p:spTree>
    <p:extLst>
      <p:ext uri="{BB962C8B-B14F-4D97-AF65-F5344CB8AC3E}">
        <p14:creationId xmlns:p14="http://schemas.microsoft.com/office/powerpoint/2010/main" val="56711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bibliografías</a:t>
            </a:r>
            <a:endParaRPr lang="es-MX" dirty="0"/>
          </a:p>
        </p:txBody>
      </p:sp>
      <p:sp>
        <p:nvSpPr>
          <p:cNvPr id="3" name="Marcador de contenido 2"/>
          <p:cNvSpPr>
            <a:spLocks noGrp="1"/>
          </p:cNvSpPr>
          <p:nvPr>
            <p:ph idx="1"/>
          </p:nvPr>
        </p:nvSpPr>
        <p:spPr/>
        <p:txBody>
          <a:bodyPr/>
          <a:lstStyle/>
          <a:p>
            <a:r>
              <a:rPr lang="es-MX" dirty="0">
                <a:hlinkClick r:id="rId2"/>
              </a:rPr>
              <a:t>http://</a:t>
            </a:r>
            <a:r>
              <a:rPr lang="es-MX" dirty="0" smtClean="0">
                <a:hlinkClick r:id="rId2"/>
              </a:rPr>
              <a:t>www.alegsa.com.ar/Dic/licencia_de_software.php</a:t>
            </a:r>
            <a:endParaRPr lang="es-MX" dirty="0" smtClean="0"/>
          </a:p>
          <a:p>
            <a:r>
              <a:rPr lang="es-MX" dirty="0" smtClean="0">
                <a:hlinkClick r:id="rId3"/>
              </a:rPr>
              <a:t>www.indautor.gob.mx/accesibilidad/accesibilidad_autor.html</a:t>
            </a:r>
            <a:endParaRPr lang="es-MX" dirty="0" smtClean="0"/>
          </a:p>
          <a:p>
            <a:r>
              <a:rPr lang="es-MX" dirty="0" smtClean="0">
                <a:hlinkClick r:id="rId4"/>
              </a:rPr>
              <a:t>www.wipo.int/sme/es/ip_business/copyright/copyright.htm</a:t>
            </a:r>
            <a:endParaRPr lang="es-MX" dirty="0" smtClean="0"/>
          </a:p>
          <a:p>
            <a:pPr marL="0" indent="0">
              <a:buNone/>
            </a:pPr>
            <a:endParaRPr lang="es-MX" dirty="0" smtClean="0"/>
          </a:p>
          <a:p>
            <a:endParaRPr lang="es-MX" dirty="0"/>
          </a:p>
        </p:txBody>
      </p:sp>
    </p:spTree>
    <p:extLst>
      <p:ext uri="{BB962C8B-B14F-4D97-AF65-F5344CB8AC3E}">
        <p14:creationId xmlns:p14="http://schemas.microsoft.com/office/powerpoint/2010/main" val="1555413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a:t>Derechos de autor</a:t>
            </a:r>
          </a:p>
        </p:txBody>
      </p:sp>
      <p:sp>
        <p:nvSpPr>
          <p:cNvPr id="3" name="Subtítulo 2"/>
          <p:cNvSpPr>
            <a:spLocks noGrp="1"/>
          </p:cNvSpPr>
          <p:nvPr>
            <p:ph type="subTitle" idx="1"/>
          </p:nvPr>
        </p:nvSpPr>
        <p:spPr/>
        <p:txBody>
          <a:bodyPr/>
          <a:lstStyle/>
          <a:p>
            <a:r>
              <a:rPr lang="es-MX" dirty="0"/>
              <a:t>Conceptos relacionados a los derechos de autor.</a:t>
            </a:r>
          </a:p>
        </p:txBody>
      </p:sp>
    </p:spTree>
    <p:extLst>
      <p:ext uri="{BB962C8B-B14F-4D97-AF65-F5344CB8AC3E}">
        <p14:creationId xmlns:p14="http://schemas.microsoft.com/office/powerpoint/2010/main" val="2276895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Definición de Derechos de autor</a:t>
            </a:r>
            <a:br>
              <a:rPr lang="es-MX" dirty="0"/>
            </a:br>
            <a:endParaRPr lang="es-MX" dirty="0"/>
          </a:p>
        </p:txBody>
      </p:sp>
      <p:sp>
        <p:nvSpPr>
          <p:cNvPr id="3" name="Marcador de contenido 2"/>
          <p:cNvSpPr>
            <a:spLocks noGrp="1"/>
          </p:cNvSpPr>
          <p:nvPr>
            <p:ph idx="1"/>
          </p:nvPr>
        </p:nvSpPr>
        <p:spPr/>
        <p:txBody>
          <a:bodyPr/>
          <a:lstStyle/>
          <a:p>
            <a:r>
              <a:rPr lang="es-MX" dirty="0"/>
              <a:t>El concepto de derechos de autor se aplica a las distintas normativas que rigen sobre la acción creativa de cualquier tipo que implica que alguien al crear o ser el autor de algo (un libro, un aparato electrónico, una idea incluso) posee el derecho a ser reconocido como el único autor de modo tal de que nadie más pueda usurpar los beneficios económicos o intelectuales que salgan de esa actividad.</a:t>
            </a:r>
            <a:br>
              <a:rPr lang="es-MX" dirty="0"/>
            </a:br>
            <a:r>
              <a:rPr lang="es-MX" dirty="0"/>
              <a:t/>
            </a:r>
            <a:br>
              <a:rPr lang="es-MX" dirty="0"/>
            </a:br>
            <a:endParaRPr lang="es-MX" dirty="0"/>
          </a:p>
        </p:txBody>
      </p:sp>
    </p:spTree>
    <p:extLst>
      <p:ext uri="{BB962C8B-B14F-4D97-AF65-F5344CB8AC3E}">
        <p14:creationId xmlns:p14="http://schemas.microsoft.com/office/powerpoint/2010/main" val="1352705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4212" y="233384"/>
            <a:ext cx="9904275" cy="1507067"/>
          </a:xfrm>
        </p:spPr>
        <p:txBody>
          <a:bodyPr/>
          <a:lstStyle/>
          <a:p>
            <a:r>
              <a:rPr lang="es-MX" dirty="0"/>
              <a:t>Violaciones a los derechos de autor</a:t>
            </a:r>
          </a:p>
        </p:txBody>
      </p:sp>
      <p:sp>
        <p:nvSpPr>
          <p:cNvPr id="3" name="Marcador de contenido 2"/>
          <p:cNvSpPr>
            <a:spLocks noGrp="1"/>
          </p:cNvSpPr>
          <p:nvPr>
            <p:ph idx="1"/>
          </p:nvPr>
        </p:nvSpPr>
        <p:spPr>
          <a:xfrm>
            <a:off x="2460003" y="1480931"/>
            <a:ext cx="8534400" cy="3615267"/>
          </a:xfrm>
        </p:spPr>
        <p:txBody>
          <a:bodyPr/>
          <a:lstStyle/>
          <a:p>
            <a:r>
              <a:rPr lang="es-MX" dirty="0"/>
              <a:t>La violación a los derechos de autor es un delito que varía en sus penas según la legislación de cada país o región. Hoy en día, con fenómenos como internet y la conexión digital el respeto por los derechos de autor se ha vuelto algo casi inexistente especialmente en áreas como la música o el cine, por lo cual se han intentado llevar a cabo estrategias de control y supervisión sobre actos que son considerados un delito.</a:t>
            </a:r>
            <a:br>
              <a:rPr lang="es-MX" dirty="0"/>
            </a:br>
            <a:endParaRPr lang="es-MX" dirty="0"/>
          </a:p>
        </p:txBody>
      </p:sp>
      <p:pic>
        <p:nvPicPr>
          <p:cNvPr id="7" name="Imagen 6"/>
          <p:cNvPicPr>
            <a:picLocks noChangeAspect="1"/>
          </p:cNvPicPr>
          <p:nvPr/>
        </p:nvPicPr>
        <p:blipFill>
          <a:blip r:embed="rId2"/>
          <a:stretch>
            <a:fillRect/>
          </a:stretch>
        </p:blipFill>
        <p:spPr>
          <a:xfrm>
            <a:off x="4180266" y="4487035"/>
            <a:ext cx="3571253" cy="2243885"/>
          </a:xfrm>
          <a:prstGeom prst="rect">
            <a:avLst/>
          </a:prstGeom>
        </p:spPr>
      </p:pic>
    </p:spTree>
    <p:extLst>
      <p:ext uri="{BB962C8B-B14F-4D97-AF65-F5344CB8AC3E}">
        <p14:creationId xmlns:p14="http://schemas.microsoft.com/office/powerpoint/2010/main" val="857183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43168" y="504788"/>
            <a:ext cx="8534400" cy="1507067"/>
          </a:xfrm>
        </p:spPr>
        <p:txBody>
          <a:bodyPr/>
          <a:lstStyle/>
          <a:p>
            <a:r>
              <a:rPr lang="es-MX" dirty="0"/>
              <a:t>¿Qué puede protegerse por derechos de autor?</a:t>
            </a:r>
          </a:p>
        </p:txBody>
      </p:sp>
      <p:sp>
        <p:nvSpPr>
          <p:cNvPr id="3" name="Marcador de contenido 2"/>
          <p:cNvSpPr>
            <a:spLocks noGrp="1"/>
          </p:cNvSpPr>
          <p:nvPr>
            <p:ph idx="1"/>
          </p:nvPr>
        </p:nvSpPr>
        <p:spPr>
          <a:xfrm>
            <a:off x="1773010" y="2414414"/>
            <a:ext cx="8534400" cy="3615267"/>
          </a:xfrm>
        </p:spPr>
        <p:txBody>
          <a:bodyPr>
            <a:normAutofit fontScale="77500" lnSpcReduction="20000"/>
          </a:bodyPr>
          <a:lstStyle/>
          <a:p>
            <a:r>
              <a:rPr lang="es-MX" dirty="0"/>
              <a:t>La legislación no suele contener una lista exhaustiva de las obras que ampara el derecho de autor. No obstante, en términos generales, entre las obras habitualmente protegidas por el derecho de autor en todo el mundo están las siguientes:</a:t>
            </a:r>
          </a:p>
          <a:p>
            <a:r>
              <a:rPr lang="es-MX" dirty="0"/>
              <a:t>las obras literarias como las novelas, los poemas, las representaciones escénicas, las obras de referencia, los artículos periodísticos;</a:t>
            </a:r>
          </a:p>
          <a:p>
            <a:r>
              <a:rPr lang="es-MX" dirty="0"/>
              <a:t>los programas informáticos y las bases de datos;</a:t>
            </a:r>
          </a:p>
          <a:p>
            <a:r>
              <a:rPr lang="es-MX" dirty="0"/>
              <a:t>las películas, las composiciones musicales y las coreografías;</a:t>
            </a:r>
          </a:p>
          <a:p>
            <a:r>
              <a:rPr lang="es-MX" dirty="0"/>
              <a:t>las obras artísticas como los cuadros, los dibujos, las fotografías y las esculturas;</a:t>
            </a:r>
          </a:p>
          <a:p>
            <a:r>
              <a:rPr lang="es-MX" dirty="0"/>
              <a:t>la arquitectura; y</a:t>
            </a:r>
          </a:p>
          <a:p>
            <a:r>
              <a:rPr lang="es-MX" dirty="0"/>
              <a:t>los anuncios, los mapas y los dibujos técnicos.</a:t>
            </a:r>
          </a:p>
        </p:txBody>
      </p:sp>
    </p:spTree>
    <p:extLst>
      <p:ext uri="{BB962C8B-B14F-4D97-AF65-F5344CB8AC3E}">
        <p14:creationId xmlns:p14="http://schemas.microsoft.com/office/powerpoint/2010/main" val="1960477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17596" y="560447"/>
            <a:ext cx="8534400" cy="1507067"/>
          </a:xfrm>
        </p:spPr>
        <p:txBody>
          <a:bodyPr/>
          <a:lstStyle/>
          <a:p>
            <a:r>
              <a:rPr lang="es-MX" dirty="0"/>
              <a:t>¿De que derechos goza el autor de una obra?</a:t>
            </a:r>
          </a:p>
        </p:txBody>
      </p:sp>
      <p:sp>
        <p:nvSpPr>
          <p:cNvPr id="3" name="Marcador de contenido 2"/>
          <p:cNvSpPr>
            <a:spLocks noGrp="1"/>
          </p:cNvSpPr>
          <p:nvPr>
            <p:ph idx="1"/>
          </p:nvPr>
        </p:nvSpPr>
        <p:spPr>
          <a:xfrm>
            <a:off x="1807996" y="2321072"/>
            <a:ext cx="8534400" cy="3615267"/>
          </a:xfrm>
        </p:spPr>
        <p:txBody>
          <a:bodyPr/>
          <a:lstStyle/>
          <a:p>
            <a:r>
              <a:rPr lang="es-MX" dirty="0"/>
              <a:t>El derecho de autor abarca dos tipos de derechos:</a:t>
            </a:r>
          </a:p>
          <a:p>
            <a:r>
              <a:rPr lang="es-MX" b="1" dirty="0"/>
              <a:t>los derechos patrimoniales</a:t>
            </a:r>
            <a:r>
              <a:rPr lang="es-MX" dirty="0"/>
              <a:t>, que permiten que el titular de los derechos obtenga compensación financiera por el uso de sus obras por terceros; y</a:t>
            </a:r>
          </a:p>
          <a:p>
            <a:r>
              <a:rPr lang="es-MX" b="1" dirty="0"/>
              <a:t>los derechos morales</a:t>
            </a:r>
            <a:r>
              <a:rPr lang="es-MX" dirty="0"/>
              <a:t>, que protegen los intereses no patrimoniales del autor.</a:t>
            </a:r>
          </a:p>
          <a:p>
            <a:endParaRPr lang="es-MX" dirty="0"/>
          </a:p>
        </p:txBody>
      </p:sp>
    </p:spTree>
    <p:extLst>
      <p:ext uri="{BB962C8B-B14F-4D97-AF65-F5344CB8AC3E}">
        <p14:creationId xmlns:p14="http://schemas.microsoft.com/office/powerpoint/2010/main" val="2958694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4211" y="4487332"/>
            <a:ext cx="9334431" cy="1507067"/>
          </a:xfrm>
        </p:spPr>
        <p:txBody>
          <a:bodyPr/>
          <a:lstStyle/>
          <a:p>
            <a:r>
              <a:rPr lang="es-MX" dirty="0"/>
              <a:t>¿Se registra el derecho de autor?</a:t>
            </a:r>
          </a:p>
        </p:txBody>
      </p:sp>
      <p:sp>
        <p:nvSpPr>
          <p:cNvPr id="3" name="Marcador de contenido 2"/>
          <p:cNvSpPr>
            <a:spLocks noGrp="1"/>
          </p:cNvSpPr>
          <p:nvPr>
            <p:ph idx="1"/>
          </p:nvPr>
        </p:nvSpPr>
        <p:spPr>
          <a:xfrm>
            <a:off x="1776918" y="1118615"/>
            <a:ext cx="10018713" cy="3124201"/>
          </a:xfrm>
        </p:spPr>
        <p:txBody>
          <a:bodyPr/>
          <a:lstStyle/>
          <a:p>
            <a:r>
              <a:rPr lang="es-MX" dirty="0"/>
              <a:t>En la mayoría de los países, y conforme a lo que se dispone en el Convenio de Berna, la protección del derecho de autor se obtiene automáticamente sin necesidad de efectuar ningún registro ni otros trámites.</a:t>
            </a:r>
          </a:p>
          <a:p>
            <a:r>
              <a:rPr lang="es-MX" dirty="0"/>
              <a:t>No obstante, en la mayoría de los países existe un sistema de registro y depósito facultativo de obras.</a:t>
            </a:r>
          </a:p>
          <a:p>
            <a:endParaRPr lang="es-MX" dirty="0"/>
          </a:p>
        </p:txBody>
      </p:sp>
    </p:spTree>
    <p:extLst>
      <p:ext uri="{BB962C8B-B14F-4D97-AF65-F5344CB8AC3E}">
        <p14:creationId xmlns:p14="http://schemas.microsoft.com/office/powerpoint/2010/main" val="1130505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401568" y="3790438"/>
            <a:ext cx="8001000" cy="2971801"/>
          </a:xfrm>
        </p:spPr>
        <p:txBody>
          <a:bodyPr/>
          <a:lstStyle/>
          <a:p>
            <a:r>
              <a:rPr lang="es-MX" dirty="0" smtClean="0"/>
              <a:t>Licenciamiento</a:t>
            </a:r>
            <a:endParaRPr lang="es-MX" dirty="0"/>
          </a:p>
        </p:txBody>
      </p:sp>
      <p:sp>
        <p:nvSpPr>
          <p:cNvPr id="4" name="CuadroTexto 3"/>
          <p:cNvSpPr txBox="1"/>
          <p:nvPr/>
        </p:nvSpPr>
        <p:spPr>
          <a:xfrm>
            <a:off x="1767840" y="1048512"/>
            <a:ext cx="10424160" cy="1477328"/>
          </a:xfrm>
          <a:prstGeom prst="rect">
            <a:avLst/>
          </a:prstGeom>
          <a:noFill/>
        </p:spPr>
        <p:txBody>
          <a:bodyPr wrap="square" rtlCol="0">
            <a:spAutoFit/>
          </a:bodyPr>
          <a:lstStyle/>
          <a:p>
            <a:r>
              <a:rPr lang="es-MX" dirty="0"/>
              <a:t>Una licencia de software es un contrato entre el licenciante (autor/titular de los derechos de explotación/distribuidor) y el </a:t>
            </a:r>
            <a:r>
              <a:rPr lang="es-MX" dirty="0" smtClean="0"/>
              <a:t>licenciatario </a:t>
            </a:r>
            <a:r>
              <a:rPr lang="es-MX" dirty="0"/>
              <a:t>(usuario consumidor/usuario profesional o empresa) del programa informático, para utilizar el software cumpliendo una serie de términos y condiciones establecidas dentro de sus </a:t>
            </a:r>
            <a:r>
              <a:rPr lang="es-MX" dirty="0" smtClean="0"/>
              <a:t>cláusulas</a:t>
            </a:r>
            <a:r>
              <a:rPr lang="es-MX" dirty="0"/>
              <a:t>,</a:t>
            </a:r>
            <a:r>
              <a:rPr lang="es-MX" dirty="0" smtClean="0"/>
              <a:t> </a:t>
            </a:r>
            <a:r>
              <a:rPr lang="es-MX" dirty="0"/>
              <a:t>es decir, es un conjunto de permisos que un desarrollador le puede otorgar a un usuario en los que tiene la posibilidad de distribuir, usar y/o modificar el producto bajo una licencia determinada.</a:t>
            </a:r>
          </a:p>
        </p:txBody>
      </p:sp>
      <p:pic>
        <p:nvPicPr>
          <p:cNvPr id="1026" name="Picture 2" descr="Resultado de imagen para licenciamien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0311" y="2802838"/>
            <a:ext cx="3819017" cy="22834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2328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n relacionad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13495" y="746760"/>
            <a:ext cx="3048000" cy="22860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n relaciona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1367" y="3456432"/>
            <a:ext cx="66675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n relacionad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09942" y="639127"/>
            <a:ext cx="3592787" cy="23905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91638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Parallax</Template>
  <TotalTime>155</TotalTime>
  <Words>590</Words>
  <Application>Microsoft Office PowerPoint</Application>
  <PresentationFormat>Panorámica</PresentationFormat>
  <Paragraphs>30</Paragraphs>
  <Slides>12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12</vt:i4>
      </vt:variant>
    </vt:vector>
  </HeadingPairs>
  <TitlesOfParts>
    <vt:vector size="15" baseType="lpstr">
      <vt:lpstr>Arial</vt:lpstr>
      <vt:lpstr>Corbel</vt:lpstr>
      <vt:lpstr>Parallax</vt:lpstr>
      <vt:lpstr>Presentación de PowerPoint</vt:lpstr>
      <vt:lpstr>Derechos de autor</vt:lpstr>
      <vt:lpstr>Definición de Derechos de autor </vt:lpstr>
      <vt:lpstr>Violaciones a los derechos de autor</vt:lpstr>
      <vt:lpstr>¿Qué puede protegerse por derechos de autor?</vt:lpstr>
      <vt:lpstr>¿De que derechos goza el autor de una obra?</vt:lpstr>
      <vt:lpstr>¿Se registra el derecho de autor?</vt:lpstr>
      <vt:lpstr>Licenciamiento</vt:lpstr>
      <vt:lpstr>Presentación de PowerPoint</vt:lpstr>
      <vt:lpstr>Presentación de PowerPoint</vt:lpstr>
      <vt:lpstr>Conclusión</vt:lpstr>
      <vt:lpstr>bibliografías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Derechos de autor</dc:title>
  <dc:creator>Daniel Garnica</dc:creator>
  <cp:lastModifiedBy>Windows User</cp:lastModifiedBy>
  <cp:revision>8</cp:revision>
  <dcterms:created xsi:type="dcterms:W3CDTF">2017-05-21T19:50:26Z</dcterms:created>
  <dcterms:modified xsi:type="dcterms:W3CDTF">2017-06-04T23:19:05Z</dcterms:modified>
</cp:coreProperties>
</file>