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36"/>
  </p:notesMasterIdLst>
  <p:handoutMasterIdLst>
    <p:handoutMasterId r:id="rId37"/>
  </p:handoutMasterIdLst>
  <p:sldIdLst>
    <p:sldId id="310" r:id="rId5"/>
    <p:sldId id="258" r:id="rId6"/>
    <p:sldId id="257" r:id="rId7"/>
    <p:sldId id="259" r:id="rId8"/>
    <p:sldId id="260" r:id="rId9"/>
    <p:sldId id="289" r:id="rId10"/>
    <p:sldId id="261" r:id="rId11"/>
    <p:sldId id="262" r:id="rId12"/>
    <p:sldId id="263" r:id="rId13"/>
    <p:sldId id="264" r:id="rId14"/>
    <p:sldId id="265" r:id="rId15"/>
    <p:sldId id="266" r:id="rId16"/>
    <p:sldId id="267"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293" r:id="rId34"/>
    <p:sldId id="285" r:id="rId35"/>
  </p:sldIdLst>
  <p:sldSz cx="12188825" cy="6858000"/>
  <p:notesSz cx="6858000" cy="9144000"/>
  <p:defaultTextStyle>
    <a:defPPr rtl="0">
      <a:defRPr lang="es-e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4404"/>
    <a:srgbClr val="5F6F0F"/>
    <a:srgbClr val="718412"/>
    <a:srgbClr val="65741A"/>
    <a:srgbClr val="70811D"/>
    <a:srgbClr val="7B8D1F"/>
    <a:srgbClr val="839721"/>
    <a:srgbClr val="95AB25"/>
    <a:srgbClr val="BC5500"/>
    <a:srgbClr val="C45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395" autoAdjust="0"/>
  </p:normalViewPr>
  <p:slideViewPr>
    <p:cSldViewPr>
      <p:cViewPr varScale="1">
        <p:scale>
          <a:sx n="79" d="100"/>
          <a:sy n="79" d="100"/>
        </p:scale>
        <p:origin x="420" y="78"/>
      </p:cViewPr>
      <p:guideLst>
        <p:guide orient="horz" pos="2160"/>
        <p:guide pos="3839"/>
      </p:guideLst>
    </p:cSldViewPr>
  </p:slideViewPr>
  <p:notesTextViewPr>
    <p:cViewPr>
      <p:scale>
        <a:sx n="1" d="1"/>
        <a:sy n="1" d="1"/>
      </p:scale>
      <p:origin x="0" y="0"/>
    </p:cViewPr>
  </p:notesTextViewPr>
  <p:notesViewPr>
    <p:cSldViewPr showGuides="1">
      <p:cViewPr varScale="1">
        <p:scale>
          <a:sx n="88" d="100"/>
          <a:sy n="88" d="100"/>
        </p:scale>
        <p:origin x="2478"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CF407F-D9A9-4BA6-A0A0-EA48CCC7BED3}" type="doc">
      <dgm:prSet loTypeId="urn:microsoft.com/office/officeart/2005/8/layout/orgChart1" loCatId="hierarchy" qsTypeId="urn:microsoft.com/office/officeart/2005/8/quickstyle/3d1" qsCatId="3D" csTypeId="urn:microsoft.com/office/officeart/2005/8/colors/accent1_3" csCatId="accent1" phldr="1"/>
      <dgm:spPr/>
      <dgm:t>
        <a:bodyPr/>
        <a:lstStyle/>
        <a:p>
          <a:endParaRPr lang="es-ES"/>
        </a:p>
      </dgm:t>
    </dgm:pt>
    <dgm:pt modelId="{9B30CCE8-52B4-4425-B435-B04D1B24D95B}">
      <dgm:prSet phldrT="[Texto]"/>
      <dgm:spPr/>
      <dgm:t>
        <a:bodyPr/>
        <a:lstStyle/>
        <a:p>
          <a:r>
            <a:rPr lang="es-ES"/>
            <a:t>Director</a:t>
          </a:r>
        </a:p>
      </dgm:t>
    </dgm:pt>
    <dgm:pt modelId="{B9894659-7528-4DEB-8080-91B7A375B61A}" type="parTrans" cxnId="{02F7B755-84F3-4E35-AB31-21275E07B288}">
      <dgm:prSet/>
      <dgm:spPr/>
      <dgm:t>
        <a:bodyPr/>
        <a:lstStyle/>
        <a:p>
          <a:endParaRPr lang="es-ES"/>
        </a:p>
      </dgm:t>
    </dgm:pt>
    <dgm:pt modelId="{28CBA1D8-0D48-4679-A3C2-6EBE058282EE}" type="sibTrans" cxnId="{02F7B755-84F3-4E35-AB31-21275E07B288}">
      <dgm:prSet/>
      <dgm:spPr/>
      <dgm:t>
        <a:bodyPr/>
        <a:lstStyle/>
        <a:p>
          <a:endParaRPr lang="es-ES"/>
        </a:p>
      </dgm:t>
    </dgm:pt>
    <dgm:pt modelId="{A44B6159-00DC-4FCF-A070-D910D879BE97}" type="asst">
      <dgm:prSet phldrT="[Texto]"/>
      <dgm:spPr/>
      <dgm:t>
        <a:bodyPr/>
        <a:lstStyle/>
        <a:p>
          <a:r>
            <a:rPr lang="es-ES" dirty="0" smtClean="0"/>
            <a:t>Coordinador Académico</a:t>
          </a:r>
          <a:endParaRPr lang="es-ES" dirty="0"/>
        </a:p>
      </dgm:t>
    </dgm:pt>
    <dgm:pt modelId="{64EFAC7F-328A-4C44-9B2F-137988660DAE}" type="parTrans" cxnId="{DDAF92D9-840F-4A55-A14C-7F2DDA53C623}">
      <dgm:prSet/>
      <dgm:spPr/>
      <dgm:t>
        <a:bodyPr/>
        <a:lstStyle/>
        <a:p>
          <a:endParaRPr lang="es-ES"/>
        </a:p>
      </dgm:t>
    </dgm:pt>
    <dgm:pt modelId="{50BA89AC-14E9-48D0-8CDE-2B6E620E9069}" type="sibTrans" cxnId="{DDAF92D9-840F-4A55-A14C-7F2DDA53C623}">
      <dgm:prSet/>
      <dgm:spPr/>
      <dgm:t>
        <a:bodyPr/>
        <a:lstStyle/>
        <a:p>
          <a:endParaRPr lang="es-ES"/>
        </a:p>
      </dgm:t>
    </dgm:pt>
    <dgm:pt modelId="{64ED1281-A140-4F86-8C2C-72E81A50052A}">
      <dgm:prSet phldrT="[Texto]"/>
      <dgm:spPr/>
      <dgm:t>
        <a:bodyPr/>
        <a:lstStyle/>
        <a:p>
          <a:r>
            <a:rPr lang="es-ES"/>
            <a:t>Docentes </a:t>
          </a:r>
        </a:p>
      </dgm:t>
    </dgm:pt>
    <dgm:pt modelId="{43119680-C10A-4A7E-B24F-078E13D4F2ED}" type="parTrans" cxnId="{8C387BBC-CDDC-49C0-9804-CDBCBCEA2C1B}">
      <dgm:prSet/>
      <dgm:spPr/>
      <dgm:t>
        <a:bodyPr/>
        <a:lstStyle/>
        <a:p>
          <a:endParaRPr lang="es-ES"/>
        </a:p>
      </dgm:t>
    </dgm:pt>
    <dgm:pt modelId="{6B8848EA-755C-4850-BB6A-B4A95820334F}" type="sibTrans" cxnId="{8C387BBC-CDDC-49C0-9804-CDBCBCEA2C1B}">
      <dgm:prSet/>
      <dgm:spPr/>
      <dgm:t>
        <a:bodyPr/>
        <a:lstStyle/>
        <a:p>
          <a:endParaRPr lang="es-ES"/>
        </a:p>
      </dgm:t>
    </dgm:pt>
    <dgm:pt modelId="{95D20061-14E1-4B06-BC5C-E64004147421}">
      <dgm:prSet phldrT="[Texto]"/>
      <dgm:spPr/>
      <dgm:t>
        <a:bodyPr/>
        <a:lstStyle/>
        <a:p>
          <a:r>
            <a:rPr lang="es-ES"/>
            <a:t>Secretarias</a:t>
          </a:r>
        </a:p>
      </dgm:t>
    </dgm:pt>
    <dgm:pt modelId="{CAF5894A-F3C9-4F43-A3EC-C8967886BE5A}" type="parTrans" cxnId="{62F4031F-5392-4433-88A7-580FD0DE909C}">
      <dgm:prSet/>
      <dgm:spPr/>
      <dgm:t>
        <a:bodyPr/>
        <a:lstStyle/>
        <a:p>
          <a:endParaRPr lang="es-ES"/>
        </a:p>
      </dgm:t>
    </dgm:pt>
    <dgm:pt modelId="{3B47E2EA-20FD-4261-BF13-25396BD12BCA}" type="sibTrans" cxnId="{62F4031F-5392-4433-88A7-580FD0DE909C}">
      <dgm:prSet/>
      <dgm:spPr/>
      <dgm:t>
        <a:bodyPr/>
        <a:lstStyle/>
        <a:p>
          <a:endParaRPr lang="es-ES"/>
        </a:p>
      </dgm:t>
    </dgm:pt>
    <dgm:pt modelId="{579B2478-5B6E-49E1-882D-C8EC178B1330}">
      <dgm:prSet phldrT="[Texto]"/>
      <dgm:spPr/>
      <dgm:t>
        <a:bodyPr/>
        <a:lstStyle/>
        <a:p>
          <a:r>
            <a:rPr lang="es-ES"/>
            <a:t>Alumnos</a:t>
          </a:r>
        </a:p>
      </dgm:t>
    </dgm:pt>
    <dgm:pt modelId="{159A1728-2CB4-4DF5-A59D-083C996C256B}" type="parTrans" cxnId="{EBAF6018-98BD-448E-8931-47CA7ACA42C9}">
      <dgm:prSet/>
      <dgm:spPr/>
      <dgm:t>
        <a:bodyPr/>
        <a:lstStyle/>
        <a:p>
          <a:endParaRPr lang="es-ES"/>
        </a:p>
      </dgm:t>
    </dgm:pt>
    <dgm:pt modelId="{EFEA9EFD-806C-447E-BAEB-37867862E98B}" type="sibTrans" cxnId="{EBAF6018-98BD-448E-8931-47CA7ACA42C9}">
      <dgm:prSet/>
      <dgm:spPr/>
      <dgm:t>
        <a:bodyPr/>
        <a:lstStyle/>
        <a:p>
          <a:endParaRPr lang="es-ES"/>
        </a:p>
      </dgm:t>
    </dgm:pt>
    <dgm:pt modelId="{C0BB2DCE-7AB9-4491-8209-E8B61A36EA05}" type="asst">
      <dgm:prSet phldrT="[Texto]"/>
      <dgm:spPr/>
      <dgm:t>
        <a:bodyPr/>
        <a:lstStyle/>
        <a:p>
          <a:r>
            <a:rPr lang="es-ES" dirty="0" smtClean="0"/>
            <a:t>Coordinador </a:t>
          </a:r>
          <a:r>
            <a:rPr lang="es-ES" dirty="0"/>
            <a:t>Administrativo</a:t>
          </a:r>
        </a:p>
      </dgm:t>
    </dgm:pt>
    <dgm:pt modelId="{747B793D-693F-4CBF-9EBF-4ADE8C1856AA}" type="parTrans" cxnId="{C4B59A84-18EE-45A4-8FA5-9B801B386D58}">
      <dgm:prSet/>
      <dgm:spPr/>
      <dgm:t>
        <a:bodyPr/>
        <a:lstStyle/>
        <a:p>
          <a:endParaRPr lang="es-ES"/>
        </a:p>
      </dgm:t>
    </dgm:pt>
    <dgm:pt modelId="{2DB53F09-D657-490C-ADFA-17DCAD2A7CAB}" type="sibTrans" cxnId="{C4B59A84-18EE-45A4-8FA5-9B801B386D58}">
      <dgm:prSet/>
      <dgm:spPr/>
      <dgm:t>
        <a:bodyPr/>
        <a:lstStyle/>
        <a:p>
          <a:endParaRPr lang="es-ES"/>
        </a:p>
      </dgm:t>
    </dgm:pt>
    <dgm:pt modelId="{6E120EAC-CFC4-4C7B-8982-C6AD1FEE50E5}" type="pres">
      <dgm:prSet presAssocID="{6DCF407F-D9A9-4BA6-A0A0-EA48CCC7BED3}" presName="hierChild1" presStyleCnt="0">
        <dgm:presLayoutVars>
          <dgm:orgChart val="1"/>
          <dgm:chPref val="1"/>
          <dgm:dir/>
          <dgm:animOne val="branch"/>
          <dgm:animLvl val="lvl"/>
          <dgm:resizeHandles/>
        </dgm:presLayoutVars>
      </dgm:prSet>
      <dgm:spPr/>
      <dgm:t>
        <a:bodyPr/>
        <a:lstStyle/>
        <a:p>
          <a:endParaRPr lang="es-ES"/>
        </a:p>
      </dgm:t>
    </dgm:pt>
    <dgm:pt modelId="{A3E03CBD-788F-468C-92C8-56760471E9A0}" type="pres">
      <dgm:prSet presAssocID="{9B30CCE8-52B4-4425-B435-B04D1B24D95B}" presName="hierRoot1" presStyleCnt="0">
        <dgm:presLayoutVars>
          <dgm:hierBranch val="init"/>
        </dgm:presLayoutVars>
      </dgm:prSet>
      <dgm:spPr/>
      <dgm:t>
        <a:bodyPr/>
        <a:lstStyle/>
        <a:p>
          <a:endParaRPr lang="es-ES"/>
        </a:p>
      </dgm:t>
    </dgm:pt>
    <dgm:pt modelId="{1DC933FF-6AFF-401D-9475-F3C4A8A96445}" type="pres">
      <dgm:prSet presAssocID="{9B30CCE8-52B4-4425-B435-B04D1B24D95B}" presName="rootComposite1" presStyleCnt="0"/>
      <dgm:spPr/>
      <dgm:t>
        <a:bodyPr/>
        <a:lstStyle/>
        <a:p>
          <a:endParaRPr lang="es-ES"/>
        </a:p>
      </dgm:t>
    </dgm:pt>
    <dgm:pt modelId="{BEA76B46-29F5-4BC8-83C9-FCE1FC4D3572}" type="pres">
      <dgm:prSet presAssocID="{9B30CCE8-52B4-4425-B435-B04D1B24D95B}" presName="rootText1" presStyleLbl="node0" presStyleIdx="0" presStyleCnt="1">
        <dgm:presLayoutVars>
          <dgm:chPref val="3"/>
        </dgm:presLayoutVars>
      </dgm:prSet>
      <dgm:spPr/>
      <dgm:t>
        <a:bodyPr/>
        <a:lstStyle/>
        <a:p>
          <a:endParaRPr lang="es-ES"/>
        </a:p>
      </dgm:t>
    </dgm:pt>
    <dgm:pt modelId="{BD71AA02-D819-4F55-A476-C268B954FFE7}" type="pres">
      <dgm:prSet presAssocID="{9B30CCE8-52B4-4425-B435-B04D1B24D95B}" presName="rootConnector1" presStyleLbl="node1" presStyleIdx="0" presStyleCnt="0"/>
      <dgm:spPr/>
      <dgm:t>
        <a:bodyPr/>
        <a:lstStyle/>
        <a:p>
          <a:endParaRPr lang="es-ES"/>
        </a:p>
      </dgm:t>
    </dgm:pt>
    <dgm:pt modelId="{893AA73B-E942-4226-8151-4E739BC9DA92}" type="pres">
      <dgm:prSet presAssocID="{9B30CCE8-52B4-4425-B435-B04D1B24D95B}" presName="hierChild2" presStyleCnt="0"/>
      <dgm:spPr/>
      <dgm:t>
        <a:bodyPr/>
        <a:lstStyle/>
        <a:p>
          <a:endParaRPr lang="es-ES"/>
        </a:p>
      </dgm:t>
    </dgm:pt>
    <dgm:pt modelId="{B099A582-A23D-46D3-A934-8712F323A6D5}" type="pres">
      <dgm:prSet presAssocID="{43119680-C10A-4A7E-B24F-078E13D4F2ED}" presName="Name37" presStyleLbl="parChTrans1D2" presStyleIdx="0" presStyleCnt="5"/>
      <dgm:spPr/>
      <dgm:t>
        <a:bodyPr/>
        <a:lstStyle/>
        <a:p>
          <a:endParaRPr lang="es-ES"/>
        </a:p>
      </dgm:t>
    </dgm:pt>
    <dgm:pt modelId="{A648F381-CEF1-41A9-955D-B252BAFF61FB}" type="pres">
      <dgm:prSet presAssocID="{64ED1281-A140-4F86-8C2C-72E81A50052A}" presName="hierRoot2" presStyleCnt="0">
        <dgm:presLayoutVars>
          <dgm:hierBranch val="init"/>
        </dgm:presLayoutVars>
      </dgm:prSet>
      <dgm:spPr/>
      <dgm:t>
        <a:bodyPr/>
        <a:lstStyle/>
        <a:p>
          <a:endParaRPr lang="es-ES"/>
        </a:p>
      </dgm:t>
    </dgm:pt>
    <dgm:pt modelId="{F83F3212-6EAB-44AA-8336-5F1A33BE110C}" type="pres">
      <dgm:prSet presAssocID="{64ED1281-A140-4F86-8C2C-72E81A50052A}" presName="rootComposite" presStyleCnt="0"/>
      <dgm:spPr/>
      <dgm:t>
        <a:bodyPr/>
        <a:lstStyle/>
        <a:p>
          <a:endParaRPr lang="es-ES"/>
        </a:p>
      </dgm:t>
    </dgm:pt>
    <dgm:pt modelId="{F4F6B0FE-50E6-4CEA-8169-39D217EEE4C8}" type="pres">
      <dgm:prSet presAssocID="{64ED1281-A140-4F86-8C2C-72E81A50052A}" presName="rootText" presStyleLbl="node2" presStyleIdx="0" presStyleCnt="3">
        <dgm:presLayoutVars>
          <dgm:chPref val="3"/>
        </dgm:presLayoutVars>
      </dgm:prSet>
      <dgm:spPr/>
      <dgm:t>
        <a:bodyPr/>
        <a:lstStyle/>
        <a:p>
          <a:endParaRPr lang="es-ES"/>
        </a:p>
      </dgm:t>
    </dgm:pt>
    <dgm:pt modelId="{7E49E755-4606-4090-B18C-C4CEF047F870}" type="pres">
      <dgm:prSet presAssocID="{64ED1281-A140-4F86-8C2C-72E81A50052A}" presName="rootConnector" presStyleLbl="node2" presStyleIdx="0" presStyleCnt="3"/>
      <dgm:spPr/>
      <dgm:t>
        <a:bodyPr/>
        <a:lstStyle/>
        <a:p>
          <a:endParaRPr lang="es-ES"/>
        </a:p>
      </dgm:t>
    </dgm:pt>
    <dgm:pt modelId="{188B6B5F-E58D-4663-BCB7-810DEEF2DF9B}" type="pres">
      <dgm:prSet presAssocID="{64ED1281-A140-4F86-8C2C-72E81A50052A}" presName="hierChild4" presStyleCnt="0"/>
      <dgm:spPr/>
      <dgm:t>
        <a:bodyPr/>
        <a:lstStyle/>
        <a:p>
          <a:endParaRPr lang="es-ES"/>
        </a:p>
      </dgm:t>
    </dgm:pt>
    <dgm:pt modelId="{DCB73E0F-388D-4E2F-9B8F-CA678D69B508}" type="pres">
      <dgm:prSet presAssocID="{64ED1281-A140-4F86-8C2C-72E81A50052A}" presName="hierChild5" presStyleCnt="0"/>
      <dgm:spPr/>
      <dgm:t>
        <a:bodyPr/>
        <a:lstStyle/>
        <a:p>
          <a:endParaRPr lang="es-ES"/>
        </a:p>
      </dgm:t>
    </dgm:pt>
    <dgm:pt modelId="{32354A64-B756-4E09-9DBE-E2FFF9DF3AB4}" type="pres">
      <dgm:prSet presAssocID="{CAF5894A-F3C9-4F43-A3EC-C8967886BE5A}" presName="Name37" presStyleLbl="parChTrans1D2" presStyleIdx="1" presStyleCnt="5"/>
      <dgm:spPr/>
      <dgm:t>
        <a:bodyPr/>
        <a:lstStyle/>
        <a:p>
          <a:endParaRPr lang="es-ES"/>
        </a:p>
      </dgm:t>
    </dgm:pt>
    <dgm:pt modelId="{4D18B953-DD1D-4835-851A-DC9CAFC6B348}" type="pres">
      <dgm:prSet presAssocID="{95D20061-14E1-4B06-BC5C-E64004147421}" presName="hierRoot2" presStyleCnt="0">
        <dgm:presLayoutVars>
          <dgm:hierBranch val="init"/>
        </dgm:presLayoutVars>
      </dgm:prSet>
      <dgm:spPr/>
      <dgm:t>
        <a:bodyPr/>
        <a:lstStyle/>
        <a:p>
          <a:endParaRPr lang="es-ES"/>
        </a:p>
      </dgm:t>
    </dgm:pt>
    <dgm:pt modelId="{1AFA5871-0575-4DED-830F-8FF50045CB02}" type="pres">
      <dgm:prSet presAssocID="{95D20061-14E1-4B06-BC5C-E64004147421}" presName="rootComposite" presStyleCnt="0"/>
      <dgm:spPr/>
      <dgm:t>
        <a:bodyPr/>
        <a:lstStyle/>
        <a:p>
          <a:endParaRPr lang="es-ES"/>
        </a:p>
      </dgm:t>
    </dgm:pt>
    <dgm:pt modelId="{6A54D8B5-204C-42C5-9FA0-D9E2E14DB393}" type="pres">
      <dgm:prSet presAssocID="{95D20061-14E1-4B06-BC5C-E64004147421}" presName="rootText" presStyleLbl="node2" presStyleIdx="1" presStyleCnt="3">
        <dgm:presLayoutVars>
          <dgm:chPref val="3"/>
        </dgm:presLayoutVars>
      </dgm:prSet>
      <dgm:spPr/>
      <dgm:t>
        <a:bodyPr/>
        <a:lstStyle/>
        <a:p>
          <a:endParaRPr lang="es-ES"/>
        </a:p>
      </dgm:t>
    </dgm:pt>
    <dgm:pt modelId="{FF1A5B7A-F9A3-4C5B-84CB-ABE0CC7FCA18}" type="pres">
      <dgm:prSet presAssocID="{95D20061-14E1-4B06-BC5C-E64004147421}" presName="rootConnector" presStyleLbl="node2" presStyleIdx="1" presStyleCnt="3"/>
      <dgm:spPr/>
      <dgm:t>
        <a:bodyPr/>
        <a:lstStyle/>
        <a:p>
          <a:endParaRPr lang="es-ES"/>
        </a:p>
      </dgm:t>
    </dgm:pt>
    <dgm:pt modelId="{370CDB32-DB36-4763-9C2A-E6C41B8B9337}" type="pres">
      <dgm:prSet presAssocID="{95D20061-14E1-4B06-BC5C-E64004147421}" presName="hierChild4" presStyleCnt="0"/>
      <dgm:spPr/>
      <dgm:t>
        <a:bodyPr/>
        <a:lstStyle/>
        <a:p>
          <a:endParaRPr lang="es-ES"/>
        </a:p>
      </dgm:t>
    </dgm:pt>
    <dgm:pt modelId="{B0758110-B0A0-4D6C-A24E-047DD033917C}" type="pres">
      <dgm:prSet presAssocID="{95D20061-14E1-4B06-BC5C-E64004147421}" presName="hierChild5" presStyleCnt="0"/>
      <dgm:spPr/>
      <dgm:t>
        <a:bodyPr/>
        <a:lstStyle/>
        <a:p>
          <a:endParaRPr lang="es-ES"/>
        </a:p>
      </dgm:t>
    </dgm:pt>
    <dgm:pt modelId="{1D8CA06E-D88E-4705-960D-3BD4F4E003B7}" type="pres">
      <dgm:prSet presAssocID="{159A1728-2CB4-4DF5-A59D-083C996C256B}" presName="Name37" presStyleLbl="parChTrans1D2" presStyleIdx="2" presStyleCnt="5"/>
      <dgm:spPr/>
      <dgm:t>
        <a:bodyPr/>
        <a:lstStyle/>
        <a:p>
          <a:endParaRPr lang="es-ES"/>
        </a:p>
      </dgm:t>
    </dgm:pt>
    <dgm:pt modelId="{AABED304-EF6C-4D8B-9DC0-47FA951B61DA}" type="pres">
      <dgm:prSet presAssocID="{579B2478-5B6E-49E1-882D-C8EC178B1330}" presName="hierRoot2" presStyleCnt="0">
        <dgm:presLayoutVars>
          <dgm:hierBranch val="init"/>
        </dgm:presLayoutVars>
      </dgm:prSet>
      <dgm:spPr/>
      <dgm:t>
        <a:bodyPr/>
        <a:lstStyle/>
        <a:p>
          <a:endParaRPr lang="es-ES"/>
        </a:p>
      </dgm:t>
    </dgm:pt>
    <dgm:pt modelId="{3B8402CB-661D-4480-BA30-231FA5BA971C}" type="pres">
      <dgm:prSet presAssocID="{579B2478-5B6E-49E1-882D-C8EC178B1330}" presName="rootComposite" presStyleCnt="0"/>
      <dgm:spPr/>
      <dgm:t>
        <a:bodyPr/>
        <a:lstStyle/>
        <a:p>
          <a:endParaRPr lang="es-ES"/>
        </a:p>
      </dgm:t>
    </dgm:pt>
    <dgm:pt modelId="{5F078B47-ACD1-46F8-A86A-7783631F0AD9}" type="pres">
      <dgm:prSet presAssocID="{579B2478-5B6E-49E1-882D-C8EC178B1330}" presName="rootText" presStyleLbl="node2" presStyleIdx="2" presStyleCnt="3">
        <dgm:presLayoutVars>
          <dgm:chPref val="3"/>
        </dgm:presLayoutVars>
      </dgm:prSet>
      <dgm:spPr/>
      <dgm:t>
        <a:bodyPr/>
        <a:lstStyle/>
        <a:p>
          <a:endParaRPr lang="es-ES"/>
        </a:p>
      </dgm:t>
    </dgm:pt>
    <dgm:pt modelId="{7985F628-730E-4625-9DAE-ED3102D6E7DB}" type="pres">
      <dgm:prSet presAssocID="{579B2478-5B6E-49E1-882D-C8EC178B1330}" presName="rootConnector" presStyleLbl="node2" presStyleIdx="2" presStyleCnt="3"/>
      <dgm:spPr/>
      <dgm:t>
        <a:bodyPr/>
        <a:lstStyle/>
        <a:p>
          <a:endParaRPr lang="es-ES"/>
        </a:p>
      </dgm:t>
    </dgm:pt>
    <dgm:pt modelId="{D40E148A-936D-4E5D-89E9-43AE4BFBFA2E}" type="pres">
      <dgm:prSet presAssocID="{579B2478-5B6E-49E1-882D-C8EC178B1330}" presName="hierChild4" presStyleCnt="0"/>
      <dgm:spPr/>
      <dgm:t>
        <a:bodyPr/>
        <a:lstStyle/>
        <a:p>
          <a:endParaRPr lang="es-ES"/>
        </a:p>
      </dgm:t>
    </dgm:pt>
    <dgm:pt modelId="{299AE4C2-3D1D-4115-B509-5644D83C2ECB}" type="pres">
      <dgm:prSet presAssocID="{579B2478-5B6E-49E1-882D-C8EC178B1330}" presName="hierChild5" presStyleCnt="0"/>
      <dgm:spPr/>
      <dgm:t>
        <a:bodyPr/>
        <a:lstStyle/>
        <a:p>
          <a:endParaRPr lang="es-ES"/>
        </a:p>
      </dgm:t>
    </dgm:pt>
    <dgm:pt modelId="{B0FDAD72-3350-469C-85CD-DFCEC5B488FD}" type="pres">
      <dgm:prSet presAssocID="{9B30CCE8-52B4-4425-B435-B04D1B24D95B}" presName="hierChild3" presStyleCnt="0"/>
      <dgm:spPr/>
      <dgm:t>
        <a:bodyPr/>
        <a:lstStyle/>
        <a:p>
          <a:endParaRPr lang="es-ES"/>
        </a:p>
      </dgm:t>
    </dgm:pt>
    <dgm:pt modelId="{9C3642AF-329B-4C9D-82AF-6F6761EA73AB}" type="pres">
      <dgm:prSet presAssocID="{64EFAC7F-328A-4C44-9B2F-137988660DAE}" presName="Name111" presStyleLbl="parChTrans1D2" presStyleIdx="3" presStyleCnt="5"/>
      <dgm:spPr/>
      <dgm:t>
        <a:bodyPr/>
        <a:lstStyle/>
        <a:p>
          <a:endParaRPr lang="es-ES"/>
        </a:p>
      </dgm:t>
    </dgm:pt>
    <dgm:pt modelId="{7A193E85-8231-4C85-887A-58AC063CB46E}" type="pres">
      <dgm:prSet presAssocID="{A44B6159-00DC-4FCF-A070-D910D879BE97}" presName="hierRoot3" presStyleCnt="0">
        <dgm:presLayoutVars>
          <dgm:hierBranch val="init"/>
        </dgm:presLayoutVars>
      </dgm:prSet>
      <dgm:spPr/>
      <dgm:t>
        <a:bodyPr/>
        <a:lstStyle/>
        <a:p>
          <a:endParaRPr lang="es-ES"/>
        </a:p>
      </dgm:t>
    </dgm:pt>
    <dgm:pt modelId="{D09BD5D2-FC08-4BC4-A942-E1C018D166AD}" type="pres">
      <dgm:prSet presAssocID="{A44B6159-00DC-4FCF-A070-D910D879BE97}" presName="rootComposite3" presStyleCnt="0"/>
      <dgm:spPr/>
      <dgm:t>
        <a:bodyPr/>
        <a:lstStyle/>
        <a:p>
          <a:endParaRPr lang="es-ES"/>
        </a:p>
      </dgm:t>
    </dgm:pt>
    <dgm:pt modelId="{4147F928-2828-40A4-B732-0BA7E6966C41}" type="pres">
      <dgm:prSet presAssocID="{A44B6159-00DC-4FCF-A070-D910D879BE97}" presName="rootText3" presStyleLbl="asst1" presStyleIdx="0" presStyleCnt="2">
        <dgm:presLayoutVars>
          <dgm:chPref val="3"/>
        </dgm:presLayoutVars>
      </dgm:prSet>
      <dgm:spPr/>
      <dgm:t>
        <a:bodyPr/>
        <a:lstStyle/>
        <a:p>
          <a:endParaRPr lang="es-ES"/>
        </a:p>
      </dgm:t>
    </dgm:pt>
    <dgm:pt modelId="{E7BAFE95-84DD-41B4-822A-8A29852B6745}" type="pres">
      <dgm:prSet presAssocID="{A44B6159-00DC-4FCF-A070-D910D879BE97}" presName="rootConnector3" presStyleLbl="asst1" presStyleIdx="0" presStyleCnt="2"/>
      <dgm:spPr/>
      <dgm:t>
        <a:bodyPr/>
        <a:lstStyle/>
        <a:p>
          <a:endParaRPr lang="es-ES"/>
        </a:p>
      </dgm:t>
    </dgm:pt>
    <dgm:pt modelId="{329C4958-01F8-4694-B2F3-CA1A4B601D71}" type="pres">
      <dgm:prSet presAssocID="{A44B6159-00DC-4FCF-A070-D910D879BE97}" presName="hierChild6" presStyleCnt="0"/>
      <dgm:spPr/>
      <dgm:t>
        <a:bodyPr/>
        <a:lstStyle/>
        <a:p>
          <a:endParaRPr lang="es-ES"/>
        </a:p>
      </dgm:t>
    </dgm:pt>
    <dgm:pt modelId="{0F498EB0-CAD5-4AD6-B3E1-782BA8B020DC}" type="pres">
      <dgm:prSet presAssocID="{A44B6159-00DC-4FCF-A070-D910D879BE97}" presName="hierChild7" presStyleCnt="0"/>
      <dgm:spPr/>
      <dgm:t>
        <a:bodyPr/>
        <a:lstStyle/>
        <a:p>
          <a:endParaRPr lang="es-ES"/>
        </a:p>
      </dgm:t>
    </dgm:pt>
    <dgm:pt modelId="{7DCC573A-6C69-46EF-81A4-C8CA010D07C5}" type="pres">
      <dgm:prSet presAssocID="{747B793D-693F-4CBF-9EBF-4ADE8C1856AA}" presName="Name111" presStyleLbl="parChTrans1D2" presStyleIdx="4" presStyleCnt="5"/>
      <dgm:spPr/>
      <dgm:t>
        <a:bodyPr/>
        <a:lstStyle/>
        <a:p>
          <a:endParaRPr lang="es-ES"/>
        </a:p>
      </dgm:t>
    </dgm:pt>
    <dgm:pt modelId="{2228D379-39A1-4F78-A7D0-2163FF37D60B}" type="pres">
      <dgm:prSet presAssocID="{C0BB2DCE-7AB9-4491-8209-E8B61A36EA05}" presName="hierRoot3" presStyleCnt="0">
        <dgm:presLayoutVars>
          <dgm:hierBranch val="init"/>
        </dgm:presLayoutVars>
      </dgm:prSet>
      <dgm:spPr/>
      <dgm:t>
        <a:bodyPr/>
        <a:lstStyle/>
        <a:p>
          <a:endParaRPr lang="es-ES"/>
        </a:p>
      </dgm:t>
    </dgm:pt>
    <dgm:pt modelId="{A2E91708-C74B-4422-AF95-670D9DEFD3DE}" type="pres">
      <dgm:prSet presAssocID="{C0BB2DCE-7AB9-4491-8209-E8B61A36EA05}" presName="rootComposite3" presStyleCnt="0"/>
      <dgm:spPr/>
      <dgm:t>
        <a:bodyPr/>
        <a:lstStyle/>
        <a:p>
          <a:endParaRPr lang="es-ES"/>
        </a:p>
      </dgm:t>
    </dgm:pt>
    <dgm:pt modelId="{9AE274E0-21F1-4A6F-98D2-FAD9EF33E388}" type="pres">
      <dgm:prSet presAssocID="{C0BB2DCE-7AB9-4491-8209-E8B61A36EA05}" presName="rootText3" presStyleLbl="asst1" presStyleIdx="1" presStyleCnt="2">
        <dgm:presLayoutVars>
          <dgm:chPref val="3"/>
        </dgm:presLayoutVars>
      </dgm:prSet>
      <dgm:spPr/>
      <dgm:t>
        <a:bodyPr/>
        <a:lstStyle/>
        <a:p>
          <a:endParaRPr lang="es-ES"/>
        </a:p>
      </dgm:t>
    </dgm:pt>
    <dgm:pt modelId="{48C39B9E-12F6-403E-9630-F74C8951830A}" type="pres">
      <dgm:prSet presAssocID="{C0BB2DCE-7AB9-4491-8209-E8B61A36EA05}" presName="rootConnector3" presStyleLbl="asst1" presStyleIdx="1" presStyleCnt="2"/>
      <dgm:spPr/>
      <dgm:t>
        <a:bodyPr/>
        <a:lstStyle/>
        <a:p>
          <a:endParaRPr lang="es-ES"/>
        </a:p>
      </dgm:t>
    </dgm:pt>
    <dgm:pt modelId="{5DB2B689-51DC-4F9D-A156-E14054D535E5}" type="pres">
      <dgm:prSet presAssocID="{C0BB2DCE-7AB9-4491-8209-E8B61A36EA05}" presName="hierChild6" presStyleCnt="0"/>
      <dgm:spPr/>
      <dgm:t>
        <a:bodyPr/>
        <a:lstStyle/>
        <a:p>
          <a:endParaRPr lang="es-ES"/>
        </a:p>
      </dgm:t>
    </dgm:pt>
    <dgm:pt modelId="{F854B5C4-BDF8-4423-9616-9729C70E5F32}" type="pres">
      <dgm:prSet presAssocID="{C0BB2DCE-7AB9-4491-8209-E8B61A36EA05}" presName="hierChild7" presStyleCnt="0"/>
      <dgm:spPr/>
      <dgm:t>
        <a:bodyPr/>
        <a:lstStyle/>
        <a:p>
          <a:endParaRPr lang="es-ES"/>
        </a:p>
      </dgm:t>
    </dgm:pt>
  </dgm:ptLst>
  <dgm:cxnLst>
    <dgm:cxn modelId="{2162DD07-7728-4726-B982-AAACDD793EDF}" type="presOf" srcId="{9B30CCE8-52B4-4425-B435-B04D1B24D95B}" destId="{BEA76B46-29F5-4BC8-83C9-FCE1FC4D3572}" srcOrd="0" destOrd="0" presId="urn:microsoft.com/office/officeart/2005/8/layout/orgChart1"/>
    <dgm:cxn modelId="{02F7B755-84F3-4E35-AB31-21275E07B288}" srcId="{6DCF407F-D9A9-4BA6-A0A0-EA48CCC7BED3}" destId="{9B30CCE8-52B4-4425-B435-B04D1B24D95B}" srcOrd="0" destOrd="0" parTransId="{B9894659-7528-4DEB-8080-91B7A375B61A}" sibTransId="{28CBA1D8-0D48-4679-A3C2-6EBE058282EE}"/>
    <dgm:cxn modelId="{7AF92E9B-C662-4D7A-A4F6-572AAB48ACAE}" type="presOf" srcId="{95D20061-14E1-4B06-BC5C-E64004147421}" destId="{FF1A5B7A-F9A3-4C5B-84CB-ABE0CC7FCA18}" srcOrd="1" destOrd="0" presId="urn:microsoft.com/office/officeart/2005/8/layout/orgChart1"/>
    <dgm:cxn modelId="{EE6E6F8B-587C-4BE7-A9CE-624009A47FAB}" type="presOf" srcId="{C0BB2DCE-7AB9-4491-8209-E8B61A36EA05}" destId="{48C39B9E-12F6-403E-9630-F74C8951830A}" srcOrd="1" destOrd="0" presId="urn:microsoft.com/office/officeart/2005/8/layout/orgChart1"/>
    <dgm:cxn modelId="{E035887C-D2FC-403D-AEC2-1453F4E04440}" type="presOf" srcId="{95D20061-14E1-4B06-BC5C-E64004147421}" destId="{6A54D8B5-204C-42C5-9FA0-D9E2E14DB393}" srcOrd="0" destOrd="0" presId="urn:microsoft.com/office/officeart/2005/8/layout/orgChart1"/>
    <dgm:cxn modelId="{DDAF92D9-840F-4A55-A14C-7F2DDA53C623}" srcId="{9B30CCE8-52B4-4425-B435-B04D1B24D95B}" destId="{A44B6159-00DC-4FCF-A070-D910D879BE97}" srcOrd="0" destOrd="0" parTransId="{64EFAC7F-328A-4C44-9B2F-137988660DAE}" sibTransId="{50BA89AC-14E9-48D0-8CDE-2B6E620E9069}"/>
    <dgm:cxn modelId="{E2B2942E-FC4F-43F2-88DA-E12BBC32AD48}" type="presOf" srcId="{C0BB2DCE-7AB9-4491-8209-E8B61A36EA05}" destId="{9AE274E0-21F1-4A6F-98D2-FAD9EF33E388}" srcOrd="0" destOrd="0" presId="urn:microsoft.com/office/officeart/2005/8/layout/orgChart1"/>
    <dgm:cxn modelId="{20104D47-C593-453F-A296-504F4BE17F78}" type="presOf" srcId="{6DCF407F-D9A9-4BA6-A0A0-EA48CCC7BED3}" destId="{6E120EAC-CFC4-4C7B-8982-C6AD1FEE50E5}" srcOrd="0" destOrd="0" presId="urn:microsoft.com/office/officeart/2005/8/layout/orgChart1"/>
    <dgm:cxn modelId="{BAD29A1D-9782-42B8-A64D-B5C01369709D}" type="presOf" srcId="{64ED1281-A140-4F86-8C2C-72E81A50052A}" destId="{7E49E755-4606-4090-B18C-C4CEF047F870}" srcOrd="1" destOrd="0" presId="urn:microsoft.com/office/officeart/2005/8/layout/orgChart1"/>
    <dgm:cxn modelId="{74DEF5DB-0A0E-47B3-8EE7-7CD011F831A5}" type="presOf" srcId="{A44B6159-00DC-4FCF-A070-D910D879BE97}" destId="{E7BAFE95-84DD-41B4-822A-8A29852B6745}" srcOrd="1" destOrd="0" presId="urn:microsoft.com/office/officeart/2005/8/layout/orgChart1"/>
    <dgm:cxn modelId="{62F4031F-5392-4433-88A7-580FD0DE909C}" srcId="{9B30CCE8-52B4-4425-B435-B04D1B24D95B}" destId="{95D20061-14E1-4B06-BC5C-E64004147421}" srcOrd="3" destOrd="0" parTransId="{CAF5894A-F3C9-4F43-A3EC-C8967886BE5A}" sibTransId="{3B47E2EA-20FD-4261-BF13-25396BD12BCA}"/>
    <dgm:cxn modelId="{0809B506-21F1-4B7B-BD00-3C7E92845C9F}" type="presOf" srcId="{579B2478-5B6E-49E1-882D-C8EC178B1330}" destId="{5F078B47-ACD1-46F8-A86A-7783631F0AD9}" srcOrd="0" destOrd="0" presId="urn:microsoft.com/office/officeart/2005/8/layout/orgChart1"/>
    <dgm:cxn modelId="{D4EF659D-97A0-4A0D-A4AC-E277460C038E}" type="presOf" srcId="{43119680-C10A-4A7E-B24F-078E13D4F2ED}" destId="{B099A582-A23D-46D3-A934-8712F323A6D5}" srcOrd="0" destOrd="0" presId="urn:microsoft.com/office/officeart/2005/8/layout/orgChart1"/>
    <dgm:cxn modelId="{3F6D65F6-EC1B-4C89-8107-CF1F5261F27A}" type="presOf" srcId="{579B2478-5B6E-49E1-882D-C8EC178B1330}" destId="{7985F628-730E-4625-9DAE-ED3102D6E7DB}" srcOrd="1" destOrd="0" presId="urn:microsoft.com/office/officeart/2005/8/layout/orgChart1"/>
    <dgm:cxn modelId="{2A63482C-53A3-43FC-AB80-AF17889445C7}" type="presOf" srcId="{A44B6159-00DC-4FCF-A070-D910D879BE97}" destId="{4147F928-2828-40A4-B732-0BA7E6966C41}" srcOrd="0" destOrd="0" presId="urn:microsoft.com/office/officeart/2005/8/layout/orgChart1"/>
    <dgm:cxn modelId="{885640E7-94FD-4396-AEB6-C3AE0F01C8D9}" type="presOf" srcId="{747B793D-693F-4CBF-9EBF-4ADE8C1856AA}" destId="{7DCC573A-6C69-46EF-81A4-C8CA010D07C5}" srcOrd="0" destOrd="0" presId="urn:microsoft.com/office/officeart/2005/8/layout/orgChart1"/>
    <dgm:cxn modelId="{496DD2F1-6DCE-4604-AB02-8603DD07AE68}" type="presOf" srcId="{CAF5894A-F3C9-4F43-A3EC-C8967886BE5A}" destId="{32354A64-B756-4E09-9DBE-E2FFF9DF3AB4}" srcOrd="0" destOrd="0" presId="urn:microsoft.com/office/officeart/2005/8/layout/orgChart1"/>
    <dgm:cxn modelId="{4051F07F-EC9C-493F-AAB8-95A87BE42E3F}" type="presOf" srcId="{64EFAC7F-328A-4C44-9B2F-137988660DAE}" destId="{9C3642AF-329B-4C9D-82AF-6F6761EA73AB}" srcOrd="0" destOrd="0" presId="urn:microsoft.com/office/officeart/2005/8/layout/orgChart1"/>
    <dgm:cxn modelId="{EBAF6018-98BD-448E-8931-47CA7ACA42C9}" srcId="{9B30CCE8-52B4-4425-B435-B04D1B24D95B}" destId="{579B2478-5B6E-49E1-882D-C8EC178B1330}" srcOrd="4" destOrd="0" parTransId="{159A1728-2CB4-4DF5-A59D-083C996C256B}" sibTransId="{EFEA9EFD-806C-447E-BAEB-37867862E98B}"/>
    <dgm:cxn modelId="{8C387BBC-CDDC-49C0-9804-CDBCBCEA2C1B}" srcId="{9B30CCE8-52B4-4425-B435-B04D1B24D95B}" destId="{64ED1281-A140-4F86-8C2C-72E81A50052A}" srcOrd="2" destOrd="0" parTransId="{43119680-C10A-4A7E-B24F-078E13D4F2ED}" sibTransId="{6B8848EA-755C-4850-BB6A-B4A95820334F}"/>
    <dgm:cxn modelId="{C4B59A84-18EE-45A4-8FA5-9B801B386D58}" srcId="{9B30CCE8-52B4-4425-B435-B04D1B24D95B}" destId="{C0BB2DCE-7AB9-4491-8209-E8B61A36EA05}" srcOrd="1" destOrd="0" parTransId="{747B793D-693F-4CBF-9EBF-4ADE8C1856AA}" sibTransId="{2DB53F09-D657-490C-ADFA-17DCAD2A7CAB}"/>
    <dgm:cxn modelId="{11E219A6-22C0-4670-A08A-FE14E3D7FAF3}" type="presOf" srcId="{9B30CCE8-52B4-4425-B435-B04D1B24D95B}" destId="{BD71AA02-D819-4F55-A476-C268B954FFE7}" srcOrd="1" destOrd="0" presId="urn:microsoft.com/office/officeart/2005/8/layout/orgChart1"/>
    <dgm:cxn modelId="{D7C1BE05-7031-42FC-A898-85D2E9EC2B29}" type="presOf" srcId="{64ED1281-A140-4F86-8C2C-72E81A50052A}" destId="{F4F6B0FE-50E6-4CEA-8169-39D217EEE4C8}" srcOrd="0" destOrd="0" presId="urn:microsoft.com/office/officeart/2005/8/layout/orgChart1"/>
    <dgm:cxn modelId="{536F7264-F6C7-4A15-8EF6-C83192945EED}" type="presOf" srcId="{159A1728-2CB4-4DF5-A59D-083C996C256B}" destId="{1D8CA06E-D88E-4705-960D-3BD4F4E003B7}" srcOrd="0" destOrd="0" presId="urn:microsoft.com/office/officeart/2005/8/layout/orgChart1"/>
    <dgm:cxn modelId="{D65B0ADC-738F-4CE4-ABBD-ADE3C846E9DF}" type="presParOf" srcId="{6E120EAC-CFC4-4C7B-8982-C6AD1FEE50E5}" destId="{A3E03CBD-788F-468C-92C8-56760471E9A0}" srcOrd="0" destOrd="0" presId="urn:microsoft.com/office/officeart/2005/8/layout/orgChart1"/>
    <dgm:cxn modelId="{B6CC14DD-2D17-4570-814E-80F41E7217DE}" type="presParOf" srcId="{A3E03CBD-788F-468C-92C8-56760471E9A0}" destId="{1DC933FF-6AFF-401D-9475-F3C4A8A96445}" srcOrd="0" destOrd="0" presId="urn:microsoft.com/office/officeart/2005/8/layout/orgChart1"/>
    <dgm:cxn modelId="{A2011E5F-2A84-4E6A-A443-3F9E255C7F5A}" type="presParOf" srcId="{1DC933FF-6AFF-401D-9475-F3C4A8A96445}" destId="{BEA76B46-29F5-4BC8-83C9-FCE1FC4D3572}" srcOrd="0" destOrd="0" presId="urn:microsoft.com/office/officeart/2005/8/layout/orgChart1"/>
    <dgm:cxn modelId="{2165F2DA-CCBE-4FC2-97E3-F1178F044BE8}" type="presParOf" srcId="{1DC933FF-6AFF-401D-9475-F3C4A8A96445}" destId="{BD71AA02-D819-4F55-A476-C268B954FFE7}" srcOrd="1" destOrd="0" presId="urn:microsoft.com/office/officeart/2005/8/layout/orgChart1"/>
    <dgm:cxn modelId="{793D6B30-B3FA-41AA-8F82-7D947B0B7AE4}" type="presParOf" srcId="{A3E03CBD-788F-468C-92C8-56760471E9A0}" destId="{893AA73B-E942-4226-8151-4E739BC9DA92}" srcOrd="1" destOrd="0" presId="urn:microsoft.com/office/officeart/2005/8/layout/orgChart1"/>
    <dgm:cxn modelId="{562488F8-4909-4F9D-87D3-EA18172A0E72}" type="presParOf" srcId="{893AA73B-E942-4226-8151-4E739BC9DA92}" destId="{B099A582-A23D-46D3-A934-8712F323A6D5}" srcOrd="0" destOrd="0" presId="urn:microsoft.com/office/officeart/2005/8/layout/orgChart1"/>
    <dgm:cxn modelId="{98CC26C5-1861-464A-A4BC-9EB71B0F0161}" type="presParOf" srcId="{893AA73B-E942-4226-8151-4E739BC9DA92}" destId="{A648F381-CEF1-41A9-955D-B252BAFF61FB}" srcOrd="1" destOrd="0" presId="urn:microsoft.com/office/officeart/2005/8/layout/orgChart1"/>
    <dgm:cxn modelId="{0144E202-0BBF-4FAA-99DB-165076EB298B}" type="presParOf" srcId="{A648F381-CEF1-41A9-955D-B252BAFF61FB}" destId="{F83F3212-6EAB-44AA-8336-5F1A33BE110C}" srcOrd="0" destOrd="0" presId="urn:microsoft.com/office/officeart/2005/8/layout/orgChart1"/>
    <dgm:cxn modelId="{1E6B8D89-7F4D-44CA-8C5C-0013AA2AF22A}" type="presParOf" srcId="{F83F3212-6EAB-44AA-8336-5F1A33BE110C}" destId="{F4F6B0FE-50E6-4CEA-8169-39D217EEE4C8}" srcOrd="0" destOrd="0" presId="urn:microsoft.com/office/officeart/2005/8/layout/orgChart1"/>
    <dgm:cxn modelId="{B5F1F894-A566-4D48-B2E9-93F8D085075B}" type="presParOf" srcId="{F83F3212-6EAB-44AA-8336-5F1A33BE110C}" destId="{7E49E755-4606-4090-B18C-C4CEF047F870}" srcOrd="1" destOrd="0" presId="urn:microsoft.com/office/officeart/2005/8/layout/orgChart1"/>
    <dgm:cxn modelId="{F5F95F33-B7AD-4273-8F98-7D23F4BC2C51}" type="presParOf" srcId="{A648F381-CEF1-41A9-955D-B252BAFF61FB}" destId="{188B6B5F-E58D-4663-BCB7-810DEEF2DF9B}" srcOrd="1" destOrd="0" presId="urn:microsoft.com/office/officeart/2005/8/layout/orgChart1"/>
    <dgm:cxn modelId="{F0484181-54DE-4616-8255-8F34D398E4FA}" type="presParOf" srcId="{A648F381-CEF1-41A9-955D-B252BAFF61FB}" destId="{DCB73E0F-388D-4E2F-9B8F-CA678D69B508}" srcOrd="2" destOrd="0" presId="urn:microsoft.com/office/officeart/2005/8/layout/orgChart1"/>
    <dgm:cxn modelId="{67863FB8-C275-4897-8651-781F3FED4FF8}" type="presParOf" srcId="{893AA73B-E942-4226-8151-4E739BC9DA92}" destId="{32354A64-B756-4E09-9DBE-E2FFF9DF3AB4}" srcOrd="2" destOrd="0" presId="urn:microsoft.com/office/officeart/2005/8/layout/orgChart1"/>
    <dgm:cxn modelId="{EAE9E783-0C08-4DE0-A7FF-58B7EB43802C}" type="presParOf" srcId="{893AA73B-E942-4226-8151-4E739BC9DA92}" destId="{4D18B953-DD1D-4835-851A-DC9CAFC6B348}" srcOrd="3" destOrd="0" presId="urn:microsoft.com/office/officeart/2005/8/layout/orgChart1"/>
    <dgm:cxn modelId="{17F9B255-F1F7-4968-A4C2-363E4542EB9E}" type="presParOf" srcId="{4D18B953-DD1D-4835-851A-DC9CAFC6B348}" destId="{1AFA5871-0575-4DED-830F-8FF50045CB02}" srcOrd="0" destOrd="0" presId="urn:microsoft.com/office/officeart/2005/8/layout/orgChart1"/>
    <dgm:cxn modelId="{30C6EB3E-D11A-43D6-BA35-38EB66D4E9ED}" type="presParOf" srcId="{1AFA5871-0575-4DED-830F-8FF50045CB02}" destId="{6A54D8B5-204C-42C5-9FA0-D9E2E14DB393}" srcOrd="0" destOrd="0" presId="urn:microsoft.com/office/officeart/2005/8/layout/orgChart1"/>
    <dgm:cxn modelId="{4FF6572F-40F7-4323-9A2A-ADD0F784703A}" type="presParOf" srcId="{1AFA5871-0575-4DED-830F-8FF50045CB02}" destId="{FF1A5B7A-F9A3-4C5B-84CB-ABE0CC7FCA18}" srcOrd="1" destOrd="0" presId="urn:microsoft.com/office/officeart/2005/8/layout/orgChart1"/>
    <dgm:cxn modelId="{EC6ACF01-C81C-4881-AFF8-2DFEC90042B8}" type="presParOf" srcId="{4D18B953-DD1D-4835-851A-DC9CAFC6B348}" destId="{370CDB32-DB36-4763-9C2A-E6C41B8B9337}" srcOrd="1" destOrd="0" presId="urn:microsoft.com/office/officeart/2005/8/layout/orgChart1"/>
    <dgm:cxn modelId="{18398D0D-72B5-4D7C-A50B-7950B5D6113B}" type="presParOf" srcId="{4D18B953-DD1D-4835-851A-DC9CAFC6B348}" destId="{B0758110-B0A0-4D6C-A24E-047DD033917C}" srcOrd="2" destOrd="0" presId="urn:microsoft.com/office/officeart/2005/8/layout/orgChart1"/>
    <dgm:cxn modelId="{2F7677AB-A973-47D9-BA2C-EB466A5BB51B}" type="presParOf" srcId="{893AA73B-E942-4226-8151-4E739BC9DA92}" destId="{1D8CA06E-D88E-4705-960D-3BD4F4E003B7}" srcOrd="4" destOrd="0" presId="urn:microsoft.com/office/officeart/2005/8/layout/orgChart1"/>
    <dgm:cxn modelId="{A1D0E95B-0C1F-49A4-9B67-102750602417}" type="presParOf" srcId="{893AA73B-E942-4226-8151-4E739BC9DA92}" destId="{AABED304-EF6C-4D8B-9DC0-47FA951B61DA}" srcOrd="5" destOrd="0" presId="urn:microsoft.com/office/officeart/2005/8/layout/orgChart1"/>
    <dgm:cxn modelId="{A2724FF0-D50E-438A-8EF0-9E0BD29589EB}" type="presParOf" srcId="{AABED304-EF6C-4D8B-9DC0-47FA951B61DA}" destId="{3B8402CB-661D-4480-BA30-231FA5BA971C}" srcOrd="0" destOrd="0" presId="urn:microsoft.com/office/officeart/2005/8/layout/orgChart1"/>
    <dgm:cxn modelId="{ECDA4CCD-2EE6-409E-A32E-E2C5A39E7B74}" type="presParOf" srcId="{3B8402CB-661D-4480-BA30-231FA5BA971C}" destId="{5F078B47-ACD1-46F8-A86A-7783631F0AD9}" srcOrd="0" destOrd="0" presId="urn:microsoft.com/office/officeart/2005/8/layout/orgChart1"/>
    <dgm:cxn modelId="{E0B317E1-1C9E-4696-93EA-B6E1C009A395}" type="presParOf" srcId="{3B8402CB-661D-4480-BA30-231FA5BA971C}" destId="{7985F628-730E-4625-9DAE-ED3102D6E7DB}" srcOrd="1" destOrd="0" presId="urn:microsoft.com/office/officeart/2005/8/layout/orgChart1"/>
    <dgm:cxn modelId="{6B187CC2-1225-40CB-8584-C85F131862EA}" type="presParOf" srcId="{AABED304-EF6C-4D8B-9DC0-47FA951B61DA}" destId="{D40E148A-936D-4E5D-89E9-43AE4BFBFA2E}" srcOrd="1" destOrd="0" presId="urn:microsoft.com/office/officeart/2005/8/layout/orgChart1"/>
    <dgm:cxn modelId="{81F7DF87-EC08-44CB-8515-1F617BD374C6}" type="presParOf" srcId="{AABED304-EF6C-4D8B-9DC0-47FA951B61DA}" destId="{299AE4C2-3D1D-4115-B509-5644D83C2ECB}" srcOrd="2" destOrd="0" presId="urn:microsoft.com/office/officeart/2005/8/layout/orgChart1"/>
    <dgm:cxn modelId="{D46BD0F1-FDDB-4F58-8E16-2BD2ED1700CD}" type="presParOf" srcId="{A3E03CBD-788F-468C-92C8-56760471E9A0}" destId="{B0FDAD72-3350-469C-85CD-DFCEC5B488FD}" srcOrd="2" destOrd="0" presId="urn:microsoft.com/office/officeart/2005/8/layout/orgChart1"/>
    <dgm:cxn modelId="{BE53DA1D-6E92-442B-AD57-9D4DF245F188}" type="presParOf" srcId="{B0FDAD72-3350-469C-85CD-DFCEC5B488FD}" destId="{9C3642AF-329B-4C9D-82AF-6F6761EA73AB}" srcOrd="0" destOrd="0" presId="urn:microsoft.com/office/officeart/2005/8/layout/orgChart1"/>
    <dgm:cxn modelId="{55153D86-BFA9-41E8-A98C-0A62E8C1BB56}" type="presParOf" srcId="{B0FDAD72-3350-469C-85CD-DFCEC5B488FD}" destId="{7A193E85-8231-4C85-887A-58AC063CB46E}" srcOrd="1" destOrd="0" presId="urn:microsoft.com/office/officeart/2005/8/layout/orgChart1"/>
    <dgm:cxn modelId="{22A4C786-DD67-46A4-98F6-2851AE558DD1}" type="presParOf" srcId="{7A193E85-8231-4C85-887A-58AC063CB46E}" destId="{D09BD5D2-FC08-4BC4-A942-E1C018D166AD}" srcOrd="0" destOrd="0" presId="urn:microsoft.com/office/officeart/2005/8/layout/orgChart1"/>
    <dgm:cxn modelId="{7F3D9E75-58AF-4E98-A52F-A95D8EAFFA70}" type="presParOf" srcId="{D09BD5D2-FC08-4BC4-A942-E1C018D166AD}" destId="{4147F928-2828-40A4-B732-0BA7E6966C41}" srcOrd="0" destOrd="0" presId="urn:microsoft.com/office/officeart/2005/8/layout/orgChart1"/>
    <dgm:cxn modelId="{FFCE9D7A-A614-4534-AA23-AAAABE5E9FB0}" type="presParOf" srcId="{D09BD5D2-FC08-4BC4-A942-E1C018D166AD}" destId="{E7BAFE95-84DD-41B4-822A-8A29852B6745}" srcOrd="1" destOrd="0" presId="urn:microsoft.com/office/officeart/2005/8/layout/orgChart1"/>
    <dgm:cxn modelId="{34035E8C-9DAD-4C20-8E9D-B64E30753EF6}" type="presParOf" srcId="{7A193E85-8231-4C85-887A-58AC063CB46E}" destId="{329C4958-01F8-4694-B2F3-CA1A4B601D71}" srcOrd="1" destOrd="0" presId="urn:microsoft.com/office/officeart/2005/8/layout/orgChart1"/>
    <dgm:cxn modelId="{8F1E427A-C668-4869-97C0-441D0FDCD24A}" type="presParOf" srcId="{7A193E85-8231-4C85-887A-58AC063CB46E}" destId="{0F498EB0-CAD5-4AD6-B3E1-782BA8B020DC}" srcOrd="2" destOrd="0" presId="urn:microsoft.com/office/officeart/2005/8/layout/orgChart1"/>
    <dgm:cxn modelId="{FC0A54E9-0801-4C0F-B32B-F84A5A0373E1}" type="presParOf" srcId="{B0FDAD72-3350-469C-85CD-DFCEC5B488FD}" destId="{7DCC573A-6C69-46EF-81A4-C8CA010D07C5}" srcOrd="2" destOrd="0" presId="urn:microsoft.com/office/officeart/2005/8/layout/orgChart1"/>
    <dgm:cxn modelId="{B249D8B9-6F70-403C-9289-7792C5AC92BF}" type="presParOf" srcId="{B0FDAD72-3350-469C-85CD-DFCEC5B488FD}" destId="{2228D379-39A1-4F78-A7D0-2163FF37D60B}" srcOrd="3" destOrd="0" presId="urn:microsoft.com/office/officeart/2005/8/layout/orgChart1"/>
    <dgm:cxn modelId="{3EB64B1A-3915-4218-AC30-45CE508CDCC1}" type="presParOf" srcId="{2228D379-39A1-4F78-A7D0-2163FF37D60B}" destId="{A2E91708-C74B-4422-AF95-670D9DEFD3DE}" srcOrd="0" destOrd="0" presId="urn:microsoft.com/office/officeart/2005/8/layout/orgChart1"/>
    <dgm:cxn modelId="{CAC9197F-14EA-4771-B964-D93DB698D252}" type="presParOf" srcId="{A2E91708-C74B-4422-AF95-670D9DEFD3DE}" destId="{9AE274E0-21F1-4A6F-98D2-FAD9EF33E388}" srcOrd="0" destOrd="0" presId="urn:microsoft.com/office/officeart/2005/8/layout/orgChart1"/>
    <dgm:cxn modelId="{0ACCB726-ACB5-42F3-B661-7B13B3409564}" type="presParOf" srcId="{A2E91708-C74B-4422-AF95-670D9DEFD3DE}" destId="{48C39B9E-12F6-403E-9630-F74C8951830A}" srcOrd="1" destOrd="0" presId="urn:microsoft.com/office/officeart/2005/8/layout/orgChart1"/>
    <dgm:cxn modelId="{522A3BD6-9884-416E-8B6D-74DC522D8D9C}" type="presParOf" srcId="{2228D379-39A1-4F78-A7D0-2163FF37D60B}" destId="{5DB2B689-51DC-4F9D-A156-E14054D535E5}" srcOrd="1" destOrd="0" presId="urn:microsoft.com/office/officeart/2005/8/layout/orgChart1"/>
    <dgm:cxn modelId="{5928606A-C9E3-4E03-8C96-40049DCE449A}" type="presParOf" srcId="{2228D379-39A1-4F78-A7D0-2163FF37D60B}" destId="{F854B5C4-BDF8-4423-9616-9729C70E5F3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CF407F-D9A9-4BA6-A0A0-EA48CCC7BED3}" type="doc">
      <dgm:prSet loTypeId="urn:microsoft.com/office/officeart/2005/8/layout/orgChart1" loCatId="hierarchy" qsTypeId="urn:microsoft.com/office/officeart/2005/8/quickstyle/3d1" qsCatId="3D" csTypeId="urn:microsoft.com/office/officeart/2005/8/colors/accent1_3" csCatId="accent1" phldr="1"/>
      <dgm:spPr/>
      <dgm:t>
        <a:bodyPr/>
        <a:lstStyle/>
        <a:p>
          <a:endParaRPr lang="es-ES"/>
        </a:p>
      </dgm:t>
    </dgm:pt>
    <dgm:pt modelId="{9B30CCE8-52B4-4425-B435-B04D1B24D95B}">
      <dgm:prSet phldrT="[Texto]"/>
      <dgm:spPr/>
      <dgm:t>
        <a:bodyPr/>
        <a:lstStyle/>
        <a:p>
          <a:r>
            <a:rPr lang="es-ES" dirty="0"/>
            <a:t>Director</a:t>
          </a:r>
        </a:p>
      </dgm:t>
    </dgm:pt>
    <dgm:pt modelId="{B9894659-7528-4DEB-8080-91B7A375B61A}" type="parTrans" cxnId="{02F7B755-84F3-4E35-AB31-21275E07B288}">
      <dgm:prSet/>
      <dgm:spPr/>
      <dgm:t>
        <a:bodyPr/>
        <a:lstStyle/>
        <a:p>
          <a:endParaRPr lang="es-ES"/>
        </a:p>
      </dgm:t>
    </dgm:pt>
    <dgm:pt modelId="{28CBA1D8-0D48-4679-A3C2-6EBE058282EE}" type="sibTrans" cxnId="{02F7B755-84F3-4E35-AB31-21275E07B288}">
      <dgm:prSet/>
      <dgm:spPr/>
      <dgm:t>
        <a:bodyPr/>
        <a:lstStyle/>
        <a:p>
          <a:endParaRPr lang="es-ES"/>
        </a:p>
      </dgm:t>
    </dgm:pt>
    <dgm:pt modelId="{A44B6159-00DC-4FCF-A070-D910D879BE97}" type="asst">
      <dgm:prSet phldrT="[Texto]"/>
      <dgm:spPr/>
      <dgm:t>
        <a:bodyPr/>
        <a:lstStyle/>
        <a:p>
          <a:r>
            <a:rPr lang="es-ES" dirty="0" smtClean="0"/>
            <a:t>Coordinador Académico</a:t>
          </a:r>
          <a:endParaRPr lang="es-ES" dirty="0"/>
        </a:p>
      </dgm:t>
    </dgm:pt>
    <dgm:pt modelId="{64EFAC7F-328A-4C44-9B2F-137988660DAE}" type="parTrans" cxnId="{DDAF92D9-840F-4A55-A14C-7F2DDA53C623}">
      <dgm:prSet/>
      <dgm:spPr/>
      <dgm:t>
        <a:bodyPr/>
        <a:lstStyle/>
        <a:p>
          <a:endParaRPr lang="es-ES"/>
        </a:p>
      </dgm:t>
    </dgm:pt>
    <dgm:pt modelId="{50BA89AC-14E9-48D0-8CDE-2B6E620E9069}" type="sibTrans" cxnId="{DDAF92D9-840F-4A55-A14C-7F2DDA53C623}">
      <dgm:prSet/>
      <dgm:spPr/>
      <dgm:t>
        <a:bodyPr/>
        <a:lstStyle/>
        <a:p>
          <a:endParaRPr lang="es-ES"/>
        </a:p>
      </dgm:t>
    </dgm:pt>
    <dgm:pt modelId="{64ED1281-A140-4F86-8C2C-72E81A50052A}">
      <dgm:prSet phldrT="[Texto]"/>
      <dgm:spPr/>
      <dgm:t>
        <a:bodyPr/>
        <a:lstStyle/>
        <a:p>
          <a:r>
            <a:rPr lang="es-ES"/>
            <a:t>Docentes </a:t>
          </a:r>
        </a:p>
      </dgm:t>
    </dgm:pt>
    <dgm:pt modelId="{43119680-C10A-4A7E-B24F-078E13D4F2ED}" type="parTrans" cxnId="{8C387BBC-CDDC-49C0-9804-CDBCBCEA2C1B}">
      <dgm:prSet/>
      <dgm:spPr/>
      <dgm:t>
        <a:bodyPr/>
        <a:lstStyle/>
        <a:p>
          <a:endParaRPr lang="es-ES"/>
        </a:p>
      </dgm:t>
    </dgm:pt>
    <dgm:pt modelId="{6B8848EA-755C-4850-BB6A-B4A95820334F}" type="sibTrans" cxnId="{8C387BBC-CDDC-49C0-9804-CDBCBCEA2C1B}">
      <dgm:prSet/>
      <dgm:spPr/>
      <dgm:t>
        <a:bodyPr/>
        <a:lstStyle/>
        <a:p>
          <a:endParaRPr lang="es-ES"/>
        </a:p>
      </dgm:t>
    </dgm:pt>
    <dgm:pt modelId="{95D20061-14E1-4B06-BC5C-E64004147421}">
      <dgm:prSet phldrT="[Texto]"/>
      <dgm:spPr/>
      <dgm:t>
        <a:bodyPr/>
        <a:lstStyle/>
        <a:p>
          <a:r>
            <a:rPr lang="es-ES"/>
            <a:t>Secretarias</a:t>
          </a:r>
        </a:p>
      </dgm:t>
    </dgm:pt>
    <dgm:pt modelId="{CAF5894A-F3C9-4F43-A3EC-C8967886BE5A}" type="parTrans" cxnId="{62F4031F-5392-4433-88A7-580FD0DE909C}">
      <dgm:prSet/>
      <dgm:spPr/>
      <dgm:t>
        <a:bodyPr/>
        <a:lstStyle/>
        <a:p>
          <a:endParaRPr lang="es-ES"/>
        </a:p>
      </dgm:t>
    </dgm:pt>
    <dgm:pt modelId="{3B47E2EA-20FD-4261-BF13-25396BD12BCA}" type="sibTrans" cxnId="{62F4031F-5392-4433-88A7-580FD0DE909C}">
      <dgm:prSet/>
      <dgm:spPr/>
      <dgm:t>
        <a:bodyPr/>
        <a:lstStyle/>
        <a:p>
          <a:endParaRPr lang="es-ES"/>
        </a:p>
      </dgm:t>
    </dgm:pt>
    <dgm:pt modelId="{579B2478-5B6E-49E1-882D-C8EC178B1330}">
      <dgm:prSet phldrT="[Texto]"/>
      <dgm:spPr/>
      <dgm:t>
        <a:bodyPr/>
        <a:lstStyle/>
        <a:p>
          <a:r>
            <a:rPr lang="es-ES"/>
            <a:t>Alumnos</a:t>
          </a:r>
        </a:p>
      </dgm:t>
    </dgm:pt>
    <dgm:pt modelId="{159A1728-2CB4-4DF5-A59D-083C996C256B}" type="parTrans" cxnId="{EBAF6018-98BD-448E-8931-47CA7ACA42C9}">
      <dgm:prSet/>
      <dgm:spPr/>
      <dgm:t>
        <a:bodyPr/>
        <a:lstStyle/>
        <a:p>
          <a:endParaRPr lang="es-ES"/>
        </a:p>
      </dgm:t>
    </dgm:pt>
    <dgm:pt modelId="{EFEA9EFD-806C-447E-BAEB-37867862E98B}" type="sibTrans" cxnId="{EBAF6018-98BD-448E-8931-47CA7ACA42C9}">
      <dgm:prSet/>
      <dgm:spPr/>
      <dgm:t>
        <a:bodyPr/>
        <a:lstStyle/>
        <a:p>
          <a:endParaRPr lang="es-ES"/>
        </a:p>
      </dgm:t>
    </dgm:pt>
    <dgm:pt modelId="{C0BB2DCE-7AB9-4491-8209-E8B61A36EA05}" type="asst">
      <dgm:prSet phldrT="[Texto]"/>
      <dgm:spPr/>
      <dgm:t>
        <a:bodyPr/>
        <a:lstStyle/>
        <a:p>
          <a:r>
            <a:rPr lang="es-ES" dirty="0" smtClean="0"/>
            <a:t>Coordinador </a:t>
          </a:r>
          <a:r>
            <a:rPr lang="es-ES" dirty="0"/>
            <a:t>Administrativo</a:t>
          </a:r>
        </a:p>
      </dgm:t>
    </dgm:pt>
    <dgm:pt modelId="{747B793D-693F-4CBF-9EBF-4ADE8C1856AA}" type="parTrans" cxnId="{C4B59A84-18EE-45A4-8FA5-9B801B386D58}">
      <dgm:prSet/>
      <dgm:spPr/>
      <dgm:t>
        <a:bodyPr/>
        <a:lstStyle/>
        <a:p>
          <a:endParaRPr lang="es-ES"/>
        </a:p>
      </dgm:t>
    </dgm:pt>
    <dgm:pt modelId="{2DB53F09-D657-490C-ADFA-17DCAD2A7CAB}" type="sibTrans" cxnId="{C4B59A84-18EE-45A4-8FA5-9B801B386D58}">
      <dgm:prSet/>
      <dgm:spPr/>
      <dgm:t>
        <a:bodyPr/>
        <a:lstStyle/>
        <a:p>
          <a:endParaRPr lang="es-ES"/>
        </a:p>
      </dgm:t>
    </dgm:pt>
    <dgm:pt modelId="{6E120EAC-CFC4-4C7B-8982-C6AD1FEE50E5}" type="pres">
      <dgm:prSet presAssocID="{6DCF407F-D9A9-4BA6-A0A0-EA48CCC7BED3}" presName="hierChild1" presStyleCnt="0">
        <dgm:presLayoutVars>
          <dgm:orgChart val="1"/>
          <dgm:chPref val="1"/>
          <dgm:dir/>
          <dgm:animOne val="branch"/>
          <dgm:animLvl val="lvl"/>
          <dgm:resizeHandles/>
        </dgm:presLayoutVars>
      </dgm:prSet>
      <dgm:spPr/>
      <dgm:t>
        <a:bodyPr/>
        <a:lstStyle/>
        <a:p>
          <a:endParaRPr lang="es-ES"/>
        </a:p>
      </dgm:t>
    </dgm:pt>
    <dgm:pt modelId="{A3E03CBD-788F-468C-92C8-56760471E9A0}" type="pres">
      <dgm:prSet presAssocID="{9B30CCE8-52B4-4425-B435-B04D1B24D95B}" presName="hierRoot1" presStyleCnt="0">
        <dgm:presLayoutVars>
          <dgm:hierBranch val="init"/>
        </dgm:presLayoutVars>
      </dgm:prSet>
      <dgm:spPr/>
      <dgm:t>
        <a:bodyPr/>
        <a:lstStyle/>
        <a:p>
          <a:endParaRPr lang="es-ES"/>
        </a:p>
      </dgm:t>
    </dgm:pt>
    <dgm:pt modelId="{1DC933FF-6AFF-401D-9475-F3C4A8A96445}" type="pres">
      <dgm:prSet presAssocID="{9B30CCE8-52B4-4425-B435-B04D1B24D95B}" presName="rootComposite1" presStyleCnt="0"/>
      <dgm:spPr/>
      <dgm:t>
        <a:bodyPr/>
        <a:lstStyle/>
        <a:p>
          <a:endParaRPr lang="es-ES"/>
        </a:p>
      </dgm:t>
    </dgm:pt>
    <dgm:pt modelId="{BEA76B46-29F5-4BC8-83C9-FCE1FC4D3572}" type="pres">
      <dgm:prSet presAssocID="{9B30CCE8-52B4-4425-B435-B04D1B24D95B}" presName="rootText1" presStyleLbl="node0" presStyleIdx="0" presStyleCnt="1">
        <dgm:presLayoutVars>
          <dgm:chPref val="3"/>
        </dgm:presLayoutVars>
      </dgm:prSet>
      <dgm:spPr/>
      <dgm:t>
        <a:bodyPr/>
        <a:lstStyle/>
        <a:p>
          <a:endParaRPr lang="es-ES"/>
        </a:p>
      </dgm:t>
    </dgm:pt>
    <dgm:pt modelId="{BD71AA02-D819-4F55-A476-C268B954FFE7}" type="pres">
      <dgm:prSet presAssocID="{9B30CCE8-52B4-4425-B435-B04D1B24D95B}" presName="rootConnector1" presStyleLbl="node1" presStyleIdx="0" presStyleCnt="0"/>
      <dgm:spPr/>
      <dgm:t>
        <a:bodyPr/>
        <a:lstStyle/>
        <a:p>
          <a:endParaRPr lang="es-ES"/>
        </a:p>
      </dgm:t>
    </dgm:pt>
    <dgm:pt modelId="{893AA73B-E942-4226-8151-4E739BC9DA92}" type="pres">
      <dgm:prSet presAssocID="{9B30CCE8-52B4-4425-B435-B04D1B24D95B}" presName="hierChild2" presStyleCnt="0"/>
      <dgm:spPr/>
      <dgm:t>
        <a:bodyPr/>
        <a:lstStyle/>
        <a:p>
          <a:endParaRPr lang="es-ES"/>
        </a:p>
      </dgm:t>
    </dgm:pt>
    <dgm:pt modelId="{B099A582-A23D-46D3-A934-8712F323A6D5}" type="pres">
      <dgm:prSet presAssocID="{43119680-C10A-4A7E-B24F-078E13D4F2ED}" presName="Name37" presStyleLbl="parChTrans1D2" presStyleIdx="0" presStyleCnt="5"/>
      <dgm:spPr/>
      <dgm:t>
        <a:bodyPr/>
        <a:lstStyle/>
        <a:p>
          <a:endParaRPr lang="es-ES"/>
        </a:p>
      </dgm:t>
    </dgm:pt>
    <dgm:pt modelId="{A648F381-CEF1-41A9-955D-B252BAFF61FB}" type="pres">
      <dgm:prSet presAssocID="{64ED1281-A140-4F86-8C2C-72E81A50052A}" presName="hierRoot2" presStyleCnt="0">
        <dgm:presLayoutVars>
          <dgm:hierBranch val="init"/>
        </dgm:presLayoutVars>
      </dgm:prSet>
      <dgm:spPr/>
      <dgm:t>
        <a:bodyPr/>
        <a:lstStyle/>
        <a:p>
          <a:endParaRPr lang="es-ES"/>
        </a:p>
      </dgm:t>
    </dgm:pt>
    <dgm:pt modelId="{F83F3212-6EAB-44AA-8336-5F1A33BE110C}" type="pres">
      <dgm:prSet presAssocID="{64ED1281-A140-4F86-8C2C-72E81A50052A}" presName="rootComposite" presStyleCnt="0"/>
      <dgm:spPr/>
      <dgm:t>
        <a:bodyPr/>
        <a:lstStyle/>
        <a:p>
          <a:endParaRPr lang="es-ES"/>
        </a:p>
      </dgm:t>
    </dgm:pt>
    <dgm:pt modelId="{F4F6B0FE-50E6-4CEA-8169-39D217EEE4C8}" type="pres">
      <dgm:prSet presAssocID="{64ED1281-A140-4F86-8C2C-72E81A50052A}" presName="rootText" presStyleLbl="node2" presStyleIdx="0" presStyleCnt="3">
        <dgm:presLayoutVars>
          <dgm:chPref val="3"/>
        </dgm:presLayoutVars>
      </dgm:prSet>
      <dgm:spPr/>
      <dgm:t>
        <a:bodyPr/>
        <a:lstStyle/>
        <a:p>
          <a:endParaRPr lang="es-ES"/>
        </a:p>
      </dgm:t>
    </dgm:pt>
    <dgm:pt modelId="{7E49E755-4606-4090-B18C-C4CEF047F870}" type="pres">
      <dgm:prSet presAssocID="{64ED1281-A140-4F86-8C2C-72E81A50052A}" presName="rootConnector" presStyleLbl="node2" presStyleIdx="0" presStyleCnt="3"/>
      <dgm:spPr/>
      <dgm:t>
        <a:bodyPr/>
        <a:lstStyle/>
        <a:p>
          <a:endParaRPr lang="es-ES"/>
        </a:p>
      </dgm:t>
    </dgm:pt>
    <dgm:pt modelId="{188B6B5F-E58D-4663-BCB7-810DEEF2DF9B}" type="pres">
      <dgm:prSet presAssocID="{64ED1281-A140-4F86-8C2C-72E81A50052A}" presName="hierChild4" presStyleCnt="0"/>
      <dgm:spPr/>
      <dgm:t>
        <a:bodyPr/>
        <a:lstStyle/>
        <a:p>
          <a:endParaRPr lang="es-ES"/>
        </a:p>
      </dgm:t>
    </dgm:pt>
    <dgm:pt modelId="{DCB73E0F-388D-4E2F-9B8F-CA678D69B508}" type="pres">
      <dgm:prSet presAssocID="{64ED1281-A140-4F86-8C2C-72E81A50052A}" presName="hierChild5" presStyleCnt="0"/>
      <dgm:spPr/>
      <dgm:t>
        <a:bodyPr/>
        <a:lstStyle/>
        <a:p>
          <a:endParaRPr lang="es-ES"/>
        </a:p>
      </dgm:t>
    </dgm:pt>
    <dgm:pt modelId="{32354A64-B756-4E09-9DBE-E2FFF9DF3AB4}" type="pres">
      <dgm:prSet presAssocID="{CAF5894A-F3C9-4F43-A3EC-C8967886BE5A}" presName="Name37" presStyleLbl="parChTrans1D2" presStyleIdx="1" presStyleCnt="5"/>
      <dgm:spPr/>
      <dgm:t>
        <a:bodyPr/>
        <a:lstStyle/>
        <a:p>
          <a:endParaRPr lang="es-ES"/>
        </a:p>
      </dgm:t>
    </dgm:pt>
    <dgm:pt modelId="{4D18B953-DD1D-4835-851A-DC9CAFC6B348}" type="pres">
      <dgm:prSet presAssocID="{95D20061-14E1-4B06-BC5C-E64004147421}" presName="hierRoot2" presStyleCnt="0">
        <dgm:presLayoutVars>
          <dgm:hierBranch val="init"/>
        </dgm:presLayoutVars>
      </dgm:prSet>
      <dgm:spPr/>
      <dgm:t>
        <a:bodyPr/>
        <a:lstStyle/>
        <a:p>
          <a:endParaRPr lang="es-ES"/>
        </a:p>
      </dgm:t>
    </dgm:pt>
    <dgm:pt modelId="{1AFA5871-0575-4DED-830F-8FF50045CB02}" type="pres">
      <dgm:prSet presAssocID="{95D20061-14E1-4B06-BC5C-E64004147421}" presName="rootComposite" presStyleCnt="0"/>
      <dgm:spPr/>
      <dgm:t>
        <a:bodyPr/>
        <a:lstStyle/>
        <a:p>
          <a:endParaRPr lang="es-ES"/>
        </a:p>
      </dgm:t>
    </dgm:pt>
    <dgm:pt modelId="{6A54D8B5-204C-42C5-9FA0-D9E2E14DB393}" type="pres">
      <dgm:prSet presAssocID="{95D20061-14E1-4B06-BC5C-E64004147421}" presName="rootText" presStyleLbl="node2" presStyleIdx="1" presStyleCnt="3">
        <dgm:presLayoutVars>
          <dgm:chPref val="3"/>
        </dgm:presLayoutVars>
      </dgm:prSet>
      <dgm:spPr/>
      <dgm:t>
        <a:bodyPr/>
        <a:lstStyle/>
        <a:p>
          <a:endParaRPr lang="es-ES"/>
        </a:p>
      </dgm:t>
    </dgm:pt>
    <dgm:pt modelId="{FF1A5B7A-F9A3-4C5B-84CB-ABE0CC7FCA18}" type="pres">
      <dgm:prSet presAssocID="{95D20061-14E1-4B06-BC5C-E64004147421}" presName="rootConnector" presStyleLbl="node2" presStyleIdx="1" presStyleCnt="3"/>
      <dgm:spPr/>
      <dgm:t>
        <a:bodyPr/>
        <a:lstStyle/>
        <a:p>
          <a:endParaRPr lang="es-ES"/>
        </a:p>
      </dgm:t>
    </dgm:pt>
    <dgm:pt modelId="{370CDB32-DB36-4763-9C2A-E6C41B8B9337}" type="pres">
      <dgm:prSet presAssocID="{95D20061-14E1-4B06-BC5C-E64004147421}" presName="hierChild4" presStyleCnt="0"/>
      <dgm:spPr/>
      <dgm:t>
        <a:bodyPr/>
        <a:lstStyle/>
        <a:p>
          <a:endParaRPr lang="es-ES"/>
        </a:p>
      </dgm:t>
    </dgm:pt>
    <dgm:pt modelId="{B0758110-B0A0-4D6C-A24E-047DD033917C}" type="pres">
      <dgm:prSet presAssocID="{95D20061-14E1-4B06-BC5C-E64004147421}" presName="hierChild5" presStyleCnt="0"/>
      <dgm:spPr/>
      <dgm:t>
        <a:bodyPr/>
        <a:lstStyle/>
        <a:p>
          <a:endParaRPr lang="es-ES"/>
        </a:p>
      </dgm:t>
    </dgm:pt>
    <dgm:pt modelId="{1D8CA06E-D88E-4705-960D-3BD4F4E003B7}" type="pres">
      <dgm:prSet presAssocID="{159A1728-2CB4-4DF5-A59D-083C996C256B}" presName="Name37" presStyleLbl="parChTrans1D2" presStyleIdx="2" presStyleCnt="5"/>
      <dgm:spPr/>
      <dgm:t>
        <a:bodyPr/>
        <a:lstStyle/>
        <a:p>
          <a:endParaRPr lang="es-ES"/>
        </a:p>
      </dgm:t>
    </dgm:pt>
    <dgm:pt modelId="{AABED304-EF6C-4D8B-9DC0-47FA951B61DA}" type="pres">
      <dgm:prSet presAssocID="{579B2478-5B6E-49E1-882D-C8EC178B1330}" presName="hierRoot2" presStyleCnt="0">
        <dgm:presLayoutVars>
          <dgm:hierBranch val="init"/>
        </dgm:presLayoutVars>
      </dgm:prSet>
      <dgm:spPr/>
      <dgm:t>
        <a:bodyPr/>
        <a:lstStyle/>
        <a:p>
          <a:endParaRPr lang="es-ES"/>
        </a:p>
      </dgm:t>
    </dgm:pt>
    <dgm:pt modelId="{3B8402CB-661D-4480-BA30-231FA5BA971C}" type="pres">
      <dgm:prSet presAssocID="{579B2478-5B6E-49E1-882D-C8EC178B1330}" presName="rootComposite" presStyleCnt="0"/>
      <dgm:spPr/>
      <dgm:t>
        <a:bodyPr/>
        <a:lstStyle/>
        <a:p>
          <a:endParaRPr lang="es-ES"/>
        </a:p>
      </dgm:t>
    </dgm:pt>
    <dgm:pt modelId="{5F078B47-ACD1-46F8-A86A-7783631F0AD9}" type="pres">
      <dgm:prSet presAssocID="{579B2478-5B6E-49E1-882D-C8EC178B1330}" presName="rootText" presStyleLbl="node2" presStyleIdx="2" presStyleCnt="3">
        <dgm:presLayoutVars>
          <dgm:chPref val="3"/>
        </dgm:presLayoutVars>
      </dgm:prSet>
      <dgm:spPr/>
      <dgm:t>
        <a:bodyPr/>
        <a:lstStyle/>
        <a:p>
          <a:endParaRPr lang="es-ES"/>
        </a:p>
      </dgm:t>
    </dgm:pt>
    <dgm:pt modelId="{7985F628-730E-4625-9DAE-ED3102D6E7DB}" type="pres">
      <dgm:prSet presAssocID="{579B2478-5B6E-49E1-882D-C8EC178B1330}" presName="rootConnector" presStyleLbl="node2" presStyleIdx="2" presStyleCnt="3"/>
      <dgm:spPr/>
      <dgm:t>
        <a:bodyPr/>
        <a:lstStyle/>
        <a:p>
          <a:endParaRPr lang="es-ES"/>
        </a:p>
      </dgm:t>
    </dgm:pt>
    <dgm:pt modelId="{D40E148A-936D-4E5D-89E9-43AE4BFBFA2E}" type="pres">
      <dgm:prSet presAssocID="{579B2478-5B6E-49E1-882D-C8EC178B1330}" presName="hierChild4" presStyleCnt="0"/>
      <dgm:spPr/>
      <dgm:t>
        <a:bodyPr/>
        <a:lstStyle/>
        <a:p>
          <a:endParaRPr lang="es-ES"/>
        </a:p>
      </dgm:t>
    </dgm:pt>
    <dgm:pt modelId="{299AE4C2-3D1D-4115-B509-5644D83C2ECB}" type="pres">
      <dgm:prSet presAssocID="{579B2478-5B6E-49E1-882D-C8EC178B1330}" presName="hierChild5" presStyleCnt="0"/>
      <dgm:spPr/>
      <dgm:t>
        <a:bodyPr/>
        <a:lstStyle/>
        <a:p>
          <a:endParaRPr lang="es-ES"/>
        </a:p>
      </dgm:t>
    </dgm:pt>
    <dgm:pt modelId="{B0FDAD72-3350-469C-85CD-DFCEC5B488FD}" type="pres">
      <dgm:prSet presAssocID="{9B30CCE8-52B4-4425-B435-B04D1B24D95B}" presName="hierChild3" presStyleCnt="0"/>
      <dgm:spPr/>
      <dgm:t>
        <a:bodyPr/>
        <a:lstStyle/>
        <a:p>
          <a:endParaRPr lang="es-ES"/>
        </a:p>
      </dgm:t>
    </dgm:pt>
    <dgm:pt modelId="{9C3642AF-329B-4C9D-82AF-6F6761EA73AB}" type="pres">
      <dgm:prSet presAssocID="{64EFAC7F-328A-4C44-9B2F-137988660DAE}" presName="Name111" presStyleLbl="parChTrans1D2" presStyleIdx="3" presStyleCnt="5"/>
      <dgm:spPr/>
      <dgm:t>
        <a:bodyPr/>
        <a:lstStyle/>
        <a:p>
          <a:endParaRPr lang="es-ES"/>
        </a:p>
      </dgm:t>
    </dgm:pt>
    <dgm:pt modelId="{7A193E85-8231-4C85-887A-58AC063CB46E}" type="pres">
      <dgm:prSet presAssocID="{A44B6159-00DC-4FCF-A070-D910D879BE97}" presName="hierRoot3" presStyleCnt="0">
        <dgm:presLayoutVars>
          <dgm:hierBranch val="init"/>
        </dgm:presLayoutVars>
      </dgm:prSet>
      <dgm:spPr/>
      <dgm:t>
        <a:bodyPr/>
        <a:lstStyle/>
        <a:p>
          <a:endParaRPr lang="es-ES"/>
        </a:p>
      </dgm:t>
    </dgm:pt>
    <dgm:pt modelId="{D09BD5D2-FC08-4BC4-A942-E1C018D166AD}" type="pres">
      <dgm:prSet presAssocID="{A44B6159-00DC-4FCF-A070-D910D879BE97}" presName="rootComposite3" presStyleCnt="0"/>
      <dgm:spPr/>
      <dgm:t>
        <a:bodyPr/>
        <a:lstStyle/>
        <a:p>
          <a:endParaRPr lang="es-ES"/>
        </a:p>
      </dgm:t>
    </dgm:pt>
    <dgm:pt modelId="{4147F928-2828-40A4-B732-0BA7E6966C41}" type="pres">
      <dgm:prSet presAssocID="{A44B6159-00DC-4FCF-A070-D910D879BE97}" presName="rootText3" presStyleLbl="asst1" presStyleIdx="0" presStyleCnt="2">
        <dgm:presLayoutVars>
          <dgm:chPref val="3"/>
        </dgm:presLayoutVars>
      </dgm:prSet>
      <dgm:spPr/>
      <dgm:t>
        <a:bodyPr/>
        <a:lstStyle/>
        <a:p>
          <a:endParaRPr lang="es-ES"/>
        </a:p>
      </dgm:t>
    </dgm:pt>
    <dgm:pt modelId="{E7BAFE95-84DD-41B4-822A-8A29852B6745}" type="pres">
      <dgm:prSet presAssocID="{A44B6159-00DC-4FCF-A070-D910D879BE97}" presName="rootConnector3" presStyleLbl="asst1" presStyleIdx="0" presStyleCnt="2"/>
      <dgm:spPr/>
      <dgm:t>
        <a:bodyPr/>
        <a:lstStyle/>
        <a:p>
          <a:endParaRPr lang="es-ES"/>
        </a:p>
      </dgm:t>
    </dgm:pt>
    <dgm:pt modelId="{329C4958-01F8-4694-B2F3-CA1A4B601D71}" type="pres">
      <dgm:prSet presAssocID="{A44B6159-00DC-4FCF-A070-D910D879BE97}" presName="hierChild6" presStyleCnt="0"/>
      <dgm:spPr/>
      <dgm:t>
        <a:bodyPr/>
        <a:lstStyle/>
        <a:p>
          <a:endParaRPr lang="es-ES"/>
        </a:p>
      </dgm:t>
    </dgm:pt>
    <dgm:pt modelId="{0F498EB0-CAD5-4AD6-B3E1-782BA8B020DC}" type="pres">
      <dgm:prSet presAssocID="{A44B6159-00DC-4FCF-A070-D910D879BE97}" presName="hierChild7" presStyleCnt="0"/>
      <dgm:spPr/>
      <dgm:t>
        <a:bodyPr/>
        <a:lstStyle/>
        <a:p>
          <a:endParaRPr lang="es-ES"/>
        </a:p>
      </dgm:t>
    </dgm:pt>
    <dgm:pt modelId="{7DCC573A-6C69-46EF-81A4-C8CA010D07C5}" type="pres">
      <dgm:prSet presAssocID="{747B793D-693F-4CBF-9EBF-4ADE8C1856AA}" presName="Name111" presStyleLbl="parChTrans1D2" presStyleIdx="4" presStyleCnt="5"/>
      <dgm:spPr/>
      <dgm:t>
        <a:bodyPr/>
        <a:lstStyle/>
        <a:p>
          <a:endParaRPr lang="es-ES"/>
        </a:p>
      </dgm:t>
    </dgm:pt>
    <dgm:pt modelId="{2228D379-39A1-4F78-A7D0-2163FF37D60B}" type="pres">
      <dgm:prSet presAssocID="{C0BB2DCE-7AB9-4491-8209-E8B61A36EA05}" presName="hierRoot3" presStyleCnt="0">
        <dgm:presLayoutVars>
          <dgm:hierBranch val="init"/>
        </dgm:presLayoutVars>
      </dgm:prSet>
      <dgm:spPr/>
      <dgm:t>
        <a:bodyPr/>
        <a:lstStyle/>
        <a:p>
          <a:endParaRPr lang="es-ES"/>
        </a:p>
      </dgm:t>
    </dgm:pt>
    <dgm:pt modelId="{A2E91708-C74B-4422-AF95-670D9DEFD3DE}" type="pres">
      <dgm:prSet presAssocID="{C0BB2DCE-7AB9-4491-8209-E8B61A36EA05}" presName="rootComposite3" presStyleCnt="0"/>
      <dgm:spPr/>
      <dgm:t>
        <a:bodyPr/>
        <a:lstStyle/>
        <a:p>
          <a:endParaRPr lang="es-ES"/>
        </a:p>
      </dgm:t>
    </dgm:pt>
    <dgm:pt modelId="{9AE274E0-21F1-4A6F-98D2-FAD9EF33E388}" type="pres">
      <dgm:prSet presAssocID="{C0BB2DCE-7AB9-4491-8209-E8B61A36EA05}" presName="rootText3" presStyleLbl="asst1" presStyleIdx="1" presStyleCnt="2">
        <dgm:presLayoutVars>
          <dgm:chPref val="3"/>
        </dgm:presLayoutVars>
      </dgm:prSet>
      <dgm:spPr/>
      <dgm:t>
        <a:bodyPr/>
        <a:lstStyle/>
        <a:p>
          <a:endParaRPr lang="es-ES"/>
        </a:p>
      </dgm:t>
    </dgm:pt>
    <dgm:pt modelId="{48C39B9E-12F6-403E-9630-F74C8951830A}" type="pres">
      <dgm:prSet presAssocID="{C0BB2DCE-7AB9-4491-8209-E8B61A36EA05}" presName="rootConnector3" presStyleLbl="asst1" presStyleIdx="1" presStyleCnt="2"/>
      <dgm:spPr/>
      <dgm:t>
        <a:bodyPr/>
        <a:lstStyle/>
        <a:p>
          <a:endParaRPr lang="es-ES"/>
        </a:p>
      </dgm:t>
    </dgm:pt>
    <dgm:pt modelId="{5DB2B689-51DC-4F9D-A156-E14054D535E5}" type="pres">
      <dgm:prSet presAssocID="{C0BB2DCE-7AB9-4491-8209-E8B61A36EA05}" presName="hierChild6" presStyleCnt="0"/>
      <dgm:spPr/>
      <dgm:t>
        <a:bodyPr/>
        <a:lstStyle/>
        <a:p>
          <a:endParaRPr lang="es-ES"/>
        </a:p>
      </dgm:t>
    </dgm:pt>
    <dgm:pt modelId="{F854B5C4-BDF8-4423-9616-9729C70E5F32}" type="pres">
      <dgm:prSet presAssocID="{C0BB2DCE-7AB9-4491-8209-E8B61A36EA05}" presName="hierChild7" presStyleCnt="0"/>
      <dgm:spPr/>
      <dgm:t>
        <a:bodyPr/>
        <a:lstStyle/>
        <a:p>
          <a:endParaRPr lang="es-ES"/>
        </a:p>
      </dgm:t>
    </dgm:pt>
  </dgm:ptLst>
  <dgm:cxnLst>
    <dgm:cxn modelId="{2162DD07-7728-4726-B982-AAACDD793EDF}" type="presOf" srcId="{9B30CCE8-52B4-4425-B435-B04D1B24D95B}" destId="{BEA76B46-29F5-4BC8-83C9-FCE1FC4D3572}" srcOrd="0" destOrd="0" presId="urn:microsoft.com/office/officeart/2005/8/layout/orgChart1"/>
    <dgm:cxn modelId="{02F7B755-84F3-4E35-AB31-21275E07B288}" srcId="{6DCF407F-D9A9-4BA6-A0A0-EA48CCC7BED3}" destId="{9B30CCE8-52B4-4425-B435-B04D1B24D95B}" srcOrd="0" destOrd="0" parTransId="{B9894659-7528-4DEB-8080-91B7A375B61A}" sibTransId="{28CBA1D8-0D48-4679-A3C2-6EBE058282EE}"/>
    <dgm:cxn modelId="{7AF92E9B-C662-4D7A-A4F6-572AAB48ACAE}" type="presOf" srcId="{95D20061-14E1-4B06-BC5C-E64004147421}" destId="{FF1A5B7A-F9A3-4C5B-84CB-ABE0CC7FCA18}" srcOrd="1" destOrd="0" presId="urn:microsoft.com/office/officeart/2005/8/layout/orgChart1"/>
    <dgm:cxn modelId="{EE6E6F8B-587C-4BE7-A9CE-624009A47FAB}" type="presOf" srcId="{C0BB2DCE-7AB9-4491-8209-E8B61A36EA05}" destId="{48C39B9E-12F6-403E-9630-F74C8951830A}" srcOrd="1" destOrd="0" presId="urn:microsoft.com/office/officeart/2005/8/layout/orgChart1"/>
    <dgm:cxn modelId="{E035887C-D2FC-403D-AEC2-1453F4E04440}" type="presOf" srcId="{95D20061-14E1-4B06-BC5C-E64004147421}" destId="{6A54D8B5-204C-42C5-9FA0-D9E2E14DB393}" srcOrd="0" destOrd="0" presId="urn:microsoft.com/office/officeart/2005/8/layout/orgChart1"/>
    <dgm:cxn modelId="{DDAF92D9-840F-4A55-A14C-7F2DDA53C623}" srcId="{9B30CCE8-52B4-4425-B435-B04D1B24D95B}" destId="{A44B6159-00DC-4FCF-A070-D910D879BE97}" srcOrd="0" destOrd="0" parTransId="{64EFAC7F-328A-4C44-9B2F-137988660DAE}" sibTransId="{50BA89AC-14E9-48D0-8CDE-2B6E620E9069}"/>
    <dgm:cxn modelId="{E2B2942E-FC4F-43F2-88DA-E12BBC32AD48}" type="presOf" srcId="{C0BB2DCE-7AB9-4491-8209-E8B61A36EA05}" destId="{9AE274E0-21F1-4A6F-98D2-FAD9EF33E388}" srcOrd="0" destOrd="0" presId="urn:microsoft.com/office/officeart/2005/8/layout/orgChart1"/>
    <dgm:cxn modelId="{20104D47-C593-453F-A296-504F4BE17F78}" type="presOf" srcId="{6DCF407F-D9A9-4BA6-A0A0-EA48CCC7BED3}" destId="{6E120EAC-CFC4-4C7B-8982-C6AD1FEE50E5}" srcOrd="0" destOrd="0" presId="urn:microsoft.com/office/officeart/2005/8/layout/orgChart1"/>
    <dgm:cxn modelId="{BAD29A1D-9782-42B8-A64D-B5C01369709D}" type="presOf" srcId="{64ED1281-A140-4F86-8C2C-72E81A50052A}" destId="{7E49E755-4606-4090-B18C-C4CEF047F870}" srcOrd="1" destOrd="0" presId="urn:microsoft.com/office/officeart/2005/8/layout/orgChart1"/>
    <dgm:cxn modelId="{74DEF5DB-0A0E-47B3-8EE7-7CD011F831A5}" type="presOf" srcId="{A44B6159-00DC-4FCF-A070-D910D879BE97}" destId="{E7BAFE95-84DD-41B4-822A-8A29852B6745}" srcOrd="1" destOrd="0" presId="urn:microsoft.com/office/officeart/2005/8/layout/orgChart1"/>
    <dgm:cxn modelId="{62F4031F-5392-4433-88A7-580FD0DE909C}" srcId="{9B30CCE8-52B4-4425-B435-B04D1B24D95B}" destId="{95D20061-14E1-4B06-BC5C-E64004147421}" srcOrd="3" destOrd="0" parTransId="{CAF5894A-F3C9-4F43-A3EC-C8967886BE5A}" sibTransId="{3B47E2EA-20FD-4261-BF13-25396BD12BCA}"/>
    <dgm:cxn modelId="{0809B506-21F1-4B7B-BD00-3C7E92845C9F}" type="presOf" srcId="{579B2478-5B6E-49E1-882D-C8EC178B1330}" destId="{5F078B47-ACD1-46F8-A86A-7783631F0AD9}" srcOrd="0" destOrd="0" presId="urn:microsoft.com/office/officeart/2005/8/layout/orgChart1"/>
    <dgm:cxn modelId="{D4EF659D-97A0-4A0D-A4AC-E277460C038E}" type="presOf" srcId="{43119680-C10A-4A7E-B24F-078E13D4F2ED}" destId="{B099A582-A23D-46D3-A934-8712F323A6D5}" srcOrd="0" destOrd="0" presId="urn:microsoft.com/office/officeart/2005/8/layout/orgChart1"/>
    <dgm:cxn modelId="{3F6D65F6-EC1B-4C89-8107-CF1F5261F27A}" type="presOf" srcId="{579B2478-5B6E-49E1-882D-C8EC178B1330}" destId="{7985F628-730E-4625-9DAE-ED3102D6E7DB}" srcOrd="1" destOrd="0" presId="urn:microsoft.com/office/officeart/2005/8/layout/orgChart1"/>
    <dgm:cxn modelId="{2A63482C-53A3-43FC-AB80-AF17889445C7}" type="presOf" srcId="{A44B6159-00DC-4FCF-A070-D910D879BE97}" destId="{4147F928-2828-40A4-B732-0BA7E6966C41}" srcOrd="0" destOrd="0" presId="urn:microsoft.com/office/officeart/2005/8/layout/orgChart1"/>
    <dgm:cxn modelId="{885640E7-94FD-4396-AEB6-C3AE0F01C8D9}" type="presOf" srcId="{747B793D-693F-4CBF-9EBF-4ADE8C1856AA}" destId="{7DCC573A-6C69-46EF-81A4-C8CA010D07C5}" srcOrd="0" destOrd="0" presId="urn:microsoft.com/office/officeart/2005/8/layout/orgChart1"/>
    <dgm:cxn modelId="{496DD2F1-6DCE-4604-AB02-8603DD07AE68}" type="presOf" srcId="{CAF5894A-F3C9-4F43-A3EC-C8967886BE5A}" destId="{32354A64-B756-4E09-9DBE-E2FFF9DF3AB4}" srcOrd="0" destOrd="0" presId="urn:microsoft.com/office/officeart/2005/8/layout/orgChart1"/>
    <dgm:cxn modelId="{4051F07F-EC9C-493F-AAB8-95A87BE42E3F}" type="presOf" srcId="{64EFAC7F-328A-4C44-9B2F-137988660DAE}" destId="{9C3642AF-329B-4C9D-82AF-6F6761EA73AB}" srcOrd="0" destOrd="0" presId="urn:microsoft.com/office/officeart/2005/8/layout/orgChart1"/>
    <dgm:cxn modelId="{EBAF6018-98BD-448E-8931-47CA7ACA42C9}" srcId="{9B30CCE8-52B4-4425-B435-B04D1B24D95B}" destId="{579B2478-5B6E-49E1-882D-C8EC178B1330}" srcOrd="4" destOrd="0" parTransId="{159A1728-2CB4-4DF5-A59D-083C996C256B}" sibTransId="{EFEA9EFD-806C-447E-BAEB-37867862E98B}"/>
    <dgm:cxn modelId="{8C387BBC-CDDC-49C0-9804-CDBCBCEA2C1B}" srcId="{9B30CCE8-52B4-4425-B435-B04D1B24D95B}" destId="{64ED1281-A140-4F86-8C2C-72E81A50052A}" srcOrd="2" destOrd="0" parTransId="{43119680-C10A-4A7E-B24F-078E13D4F2ED}" sibTransId="{6B8848EA-755C-4850-BB6A-B4A95820334F}"/>
    <dgm:cxn modelId="{C4B59A84-18EE-45A4-8FA5-9B801B386D58}" srcId="{9B30CCE8-52B4-4425-B435-B04D1B24D95B}" destId="{C0BB2DCE-7AB9-4491-8209-E8B61A36EA05}" srcOrd="1" destOrd="0" parTransId="{747B793D-693F-4CBF-9EBF-4ADE8C1856AA}" sibTransId="{2DB53F09-D657-490C-ADFA-17DCAD2A7CAB}"/>
    <dgm:cxn modelId="{11E219A6-22C0-4670-A08A-FE14E3D7FAF3}" type="presOf" srcId="{9B30CCE8-52B4-4425-B435-B04D1B24D95B}" destId="{BD71AA02-D819-4F55-A476-C268B954FFE7}" srcOrd="1" destOrd="0" presId="urn:microsoft.com/office/officeart/2005/8/layout/orgChart1"/>
    <dgm:cxn modelId="{D7C1BE05-7031-42FC-A898-85D2E9EC2B29}" type="presOf" srcId="{64ED1281-A140-4F86-8C2C-72E81A50052A}" destId="{F4F6B0FE-50E6-4CEA-8169-39D217EEE4C8}" srcOrd="0" destOrd="0" presId="urn:microsoft.com/office/officeart/2005/8/layout/orgChart1"/>
    <dgm:cxn modelId="{536F7264-F6C7-4A15-8EF6-C83192945EED}" type="presOf" srcId="{159A1728-2CB4-4DF5-A59D-083C996C256B}" destId="{1D8CA06E-D88E-4705-960D-3BD4F4E003B7}" srcOrd="0" destOrd="0" presId="urn:microsoft.com/office/officeart/2005/8/layout/orgChart1"/>
    <dgm:cxn modelId="{D65B0ADC-738F-4CE4-ABBD-ADE3C846E9DF}" type="presParOf" srcId="{6E120EAC-CFC4-4C7B-8982-C6AD1FEE50E5}" destId="{A3E03CBD-788F-468C-92C8-56760471E9A0}" srcOrd="0" destOrd="0" presId="urn:microsoft.com/office/officeart/2005/8/layout/orgChart1"/>
    <dgm:cxn modelId="{B6CC14DD-2D17-4570-814E-80F41E7217DE}" type="presParOf" srcId="{A3E03CBD-788F-468C-92C8-56760471E9A0}" destId="{1DC933FF-6AFF-401D-9475-F3C4A8A96445}" srcOrd="0" destOrd="0" presId="urn:microsoft.com/office/officeart/2005/8/layout/orgChart1"/>
    <dgm:cxn modelId="{A2011E5F-2A84-4E6A-A443-3F9E255C7F5A}" type="presParOf" srcId="{1DC933FF-6AFF-401D-9475-F3C4A8A96445}" destId="{BEA76B46-29F5-4BC8-83C9-FCE1FC4D3572}" srcOrd="0" destOrd="0" presId="urn:microsoft.com/office/officeart/2005/8/layout/orgChart1"/>
    <dgm:cxn modelId="{2165F2DA-CCBE-4FC2-97E3-F1178F044BE8}" type="presParOf" srcId="{1DC933FF-6AFF-401D-9475-F3C4A8A96445}" destId="{BD71AA02-D819-4F55-A476-C268B954FFE7}" srcOrd="1" destOrd="0" presId="urn:microsoft.com/office/officeart/2005/8/layout/orgChart1"/>
    <dgm:cxn modelId="{793D6B30-B3FA-41AA-8F82-7D947B0B7AE4}" type="presParOf" srcId="{A3E03CBD-788F-468C-92C8-56760471E9A0}" destId="{893AA73B-E942-4226-8151-4E739BC9DA92}" srcOrd="1" destOrd="0" presId="urn:microsoft.com/office/officeart/2005/8/layout/orgChart1"/>
    <dgm:cxn modelId="{562488F8-4909-4F9D-87D3-EA18172A0E72}" type="presParOf" srcId="{893AA73B-E942-4226-8151-4E739BC9DA92}" destId="{B099A582-A23D-46D3-A934-8712F323A6D5}" srcOrd="0" destOrd="0" presId="urn:microsoft.com/office/officeart/2005/8/layout/orgChart1"/>
    <dgm:cxn modelId="{98CC26C5-1861-464A-A4BC-9EB71B0F0161}" type="presParOf" srcId="{893AA73B-E942-4226-8151-4E739BC9DA92}" destId="{A648F381-CEF1-41A9-955D-B252BAFF61FB}" srcOrd="1" destOrd="0" presId="urn:microsoft.com/office/officeart/2005/8/layout/orgChart1"/>
    <dgm:cxn modelId="{0144E202-0BBF-4FAA-99DB-165076EB298B}" type="presParOf" srcId="{A648F381-CEF1-41A9-955D-B252BAFF61FB}" destId="{F83F3212-6EAB-44AA-8336-5F1A33BE110C}" srcOrd="0" destOrd="0" presId="urn:microsoft.com/office/officeart/2005/8/layout/orgChart1"/>
    <dgm:cxn modelId="{1E6B8D89-7F4D-44CA-8C5C-0013AA2AF22A}" type="presParOf" srcId="{F83F3212-6EAB-44AA-8336-5F1A33BE110C}" destId="{F4F6B0FE-50E6-4CEA-8169-39D217EEE4C8}" srcOrd="0" destOrd="0" presId="urn:microsoft.com/office/officeart/2005/8/layout/orgChart1"/>
    <dgm:cxn modelId="{B5F1F894-A566-4D48-B2E9-93F8D085075B}" type="presParOf" srcId="{F83F3212-6EAB-44AA-8336-5F1A33BE110C}" destId="{7E49E755-4606-4090-B18C-C4CEF047F870}" srcOrd="1" destOrd="0" presId="urn:microsoft.com/office/officeart/2005/8/layout/orgChart1"/>
    <dgm:cxn modelId="{F5F95F33-B7AD-4273-8F98-7D23F4BC2C51}" type="presParOf" srcId="{A648F381-CEF1-41A9-955D-B252BAFF61FB}" destId="{188B6B5F-E58D-4663-BCB7-810DEEF2DF9B}" srcOrd="1" destOrd="0" presId="urn:microsoft.com/office/officeart/2005/8/layout/orgChart1"/>
    <dgm:cxn modelId="{F0484181-54DE-4616-8255-8F34D398E4FA}" type="presParOf" srcId="{A648F381-CEF1-41A9-955D-B252BAFF61FB}" destId="{DCB73E0F-388D-4E2F-9B8F-CA678D69B508}" srcOrd="2" destOrd="0" presId="urn:microsoft.com/office/officeart/2005/8/layout/orgChart1"/>
    <dgm:cxn modelId="{67863FB8-C275-4897-8651-781F3FED4FF8}" type="presParOf" srcId="{893AA73B-E942-4226-8151-4E739BC9DA92}" destId="{32354A64-B756-4E09-9DBE-E2FFF9DF3AB4}" srcOrd="2" destOrd="0" presId="urn:microsoft.com/office/officeart/2005/8/layout/orgChart1"/>
    <dgm:cxn modelId="{EAE9E783-0C08-4DE0-A7FF-58B7EB43802C}" type="presParOf" srcId="{893AA73B-E942-4226-8151-4E739BC9DA92}" destId="{4D18B953-DD1D-4835-851A-DC9CAFC6B348}" srcOrd="3" destOrd="0" presId="urn:microsoft.com/office/officeart/2005/8/layout/orgChart1"/>
    <dgm:cxn modelId="{17F9B255-F1F7-4968-A4C2-363E4542EB9E}" type="presParOf" srcId="{4D18B953-DD1D-4835-851A-DC9CAFC6B348}" destId="{1AFA5871-0575-4DED-830F-8FF50045CB02}" srcOrd="0" destOrd="0" presId="urn:microsoft.com/office/officeart/2005/8/layout/orgChart1"/>
    <dgm:cxn modelId="{30C6EB3E-D11A-43D6-BA35-38EB66D4E9ED}" type="presParOf" srcId="{1AFA5871-0575-4DED-830F-8FF50045CB02}" destId="{6A54D8B5-204C-42C5-9FA0-D9E2E14DB393}" srcOrd="0" destOrd="0" presId="urn:microsoft.com/office/officeart/2005/8/layout/orgChart1"/>
    <dgm:cxn modelId="{4FF6572F-40F7-4323-9A2A-ADD0F784703A}" type="presParOf" srcId="{1AFA5871-0575-4DED-830F-8FF50045CB02}" destId="{FF1A5B7A-F9A3-4C5B-84CB-ABE0CC7FCA18}" srcOrd="1" destOrd="0" presId="urn:microsoft.com/office/officeart/2005/8/layout/orgChart1"/>
    <dgm:cxn modelId="{EC6ACF01-C81C-4881-AFF8-2DFEC90042B8}" type="presParOf" srcId="{4D18B953-DD1D-4835-851A-DC9CAFC6B348}" destId="{370CDB32-DB36-4763-9C2A-E6C41B8B9337}" srcOrd="1" destOrd="0" presId="urn:microsoft.com/office/officeart/2005/8/layout/orgChart1"/>
    <dgm:cxn modelId="{18398D0D-72B5-4D7C-A50B-7950B5D6113B}" type="presParOf" srcId="{4D18B953-DD1D-4835-851A-DC9CAFC6B348}" destId="{B0758110-B0A0-4D6C-A24E-047DD033917C}" srcOrd="2" destOrd="0" presId="urn:microsoft.com/office/officeart/2005/8/layout/orgChart1"/>
    <dgm:cxn modelId="{2F7677AB-A973-47D9-BA2C-EB466A5BB51B}" type="presParOf" srcId="{893AA73B-E942-4226-8151-4E739BC9DA92}" destId="{1D8CA06E-D88E-4705-960D-3BD4F4E003B7}" srcOrd="4" destOrd="0" presId="urn:microsoft.com/office/officeart/2005/8/layout/orgChart1"/>
    <dgm:cxn modelId="{A1D0E95B-0C1F-49A4-9B67-102750602417}" type="presParOf" srcId="{893AA73B-E942-4226-8151-4E739BC9DA92}" destId="{AABED304-EF6C-4D8B-9DC0-47FA951B61DA}" srcOrd="5" destOrd="0" presId="urn:microsoft.com/office/officeart/2005/8/layout/orgChart1"/>
    <dgm:cxn modelId="{A2724FF0-D50E-438A-8EF0-9E0BD29589EB}" type="presParOf" srcId="{AABED304-EF6C-4D8B-9DC0-47FA951B61DA}" destId="{3B8402CB-661D-4480-BA30-231FA5BA971C}" srcOrd="0" destOrd="0" presId="urn:microsoft.com/office/officeart/2005/8/layout/orgChart1"/>
    <dgm:cxn modelId="{ECDA4CCD-2EE6-409E-A32E-E2C5A39E7B74}" type="presParOf" srcId="{3B8402CB-661D-4480-BA30-231FA5BA971C}" destId="{5F078B47-ACD1-46F8-A86A-7783631F0AD9}" srcOrd="0" destOrd="0" presId="urn:microsoft.com/office/officeart/2005/8/layout/orgChart1"/>
    <dgm:cxn modelId="{E0B317E1-1C9E-4696-93EA-B6E1C009A395}" type="presParOf" srcId="{3B8402CB-661D-4480-BA30-231FA5BA971C}" destId="{7985F628-730E-4625-9DAE-ED3102D6E7DB}" srcOrd="1" destOrd="0" presId="urn:microsoft.com/office/officeart/2005/8/layout/orgChart1"/>
    <dgm:cxn modelId="{6B187CC2-1225-40CB-8584-C85F131862EA}" type="presParOf" srcId="{AABED304-EF6C-4D8B-9DC0-47FA951B61DA}" destId="{D40E148A-936D-4E5D-89E9-43AE4BFBFA2E}" srcOrd="1" destOrd="0" presId="urn:microsoft.com/office/officeart/2005/8/layout/orgChart1"/>
    <dgm:cxn modelId="{81F7DF87-EC08-44CB-8515-1F617BD374C6}" type="presParOf" srcId="{AABED304-EF6C-4D8B-9DC0-47FA951B61DA}" destId="{299AE4C2-3D1D-4115-B509-5644D83C2ECB}" srcOrd="2" destOrd="0" presId="urn:microsoft.com/office/officeart/2005/8/layout/orgChart1"/>
    <dgm:cxn modelId="{D46BD0F1-FDDB-4F58-8E16-2BD2ED1700CD}" type="presParOf" srcId="{A3E03CBD-788F-468C-92C8-56760471E9A0}" destId="{B0FDAD72-3350-469C-85CD-DFCEC5B488FD}" srcOrd="2" destOrd="0" presId="urn:microsoft.com/office/officeart/2005/8/layout/orgChart1"/>
    <dgm:cxn modelId="{BE53DA1D-6E92-442B-AD57-9D4DF245F188}" type="presParOf" srcId="{B0FDAD72-3350-469C-85CD-DFCEC5B488FD}" destId="{9C3642AF-329B-4C9D-82AF-6F6761EA73AB}" srcOrd="0" destOrd="0" presId="urn:microsoft.com/office/officeart/2005/8/layout/orgChart1"/>
    <dgm:cxn modelId="{55153D86-BFA9-41E8-A98C-0A62E8C1BB56}" type="presParOf" srcId="{B0FDAD72-3350-469C-85CD-DFCEC5B488FD}" destId="{7A193E85-8231-4C85-887A-58AC063CB46E}" srcOrd="1" destOrd="0" presId="urn:microsoft.com/office/officeart/2005/8/layout/orgChart1"/>
    <dgm:cxn modelId="{22A4C786-DD67-46A4-98F6-2851AE558DD1}" type="presParOf" srcId="{7A193E85-8231-4C85-887A-58AC063CB46E}" destId="{D09BD5D2-FC08-4BC4-A942-E1C018D166AD}" srcOrd="0" destOrd="0" presId="urn:microsoft.com/office/officeart/2005/8/layout/orgChart1"/>
    <dgm:cxn modelId="{7F3D9E75-58AF-4E98-A52F-A95D8EAFFA70}" type="presParOf" srcId="{D09BD5D2-FC08-4BC4-A942-E1C018D166AD}" destId="{4147F928-2828-40A4-B732-0BA7E6966C41}" srcOrd="0" destOrd="0" presId="urn:microsoft.com/office/officeart/2005/8/layout/orgChart1"/>
    <dgm:cxn modelId="{FFCE9D7A-A614-4534-AA23-AAAABE5E9FB0}" type="presParOf" srcId="{D09BD5D2-FC08-4BC4-A942-E1C018D166AD}" destId="{E7BAFE95-84DD-41B4-822A-8A29852B6745}" srcOrd="1" destOrd="0" presId="urn:microsoft.com/office/officeart/2005/8/layout/orgChart1"/>
    <dgm:cxn modelId="{34035E8C-9DAD-4C20-8E9D-B64E30753EF6}" type="presParOf" srcId="{7A193E85-8231-4C85-887A-58AC063CB46E}" destId="{329C4958-01F8-4694-B2F3-CA1A4B601D71}" srcOrd="1" destOrd="0" presId="urn:microsoft.com/office/officeart/2005/8/layout/orgChart1"/>
    <dgm:cxn modelId="{8F1E427A-C668-4869-97C0-441D0FDCD24A}" type="presParOf" srcId="{7A193E85-8231-4C85-887A-58AC063CB46E}" destId="{0F498EB0-CAD5-4AD6-B3E1-782BA8B020DC}" srcOrd="2" destOrd="0" presId="urn:microsoft.com/office/officeart/2005/8/layout/orgChart1"/>
    <dgm:cxn modelId="{FC0A54E9-0801-4C0F-B32B-F84A5A0373E1}" type="presParOf" srcId="{B0FDAD72-3350-469C-85CD-DFCEC5B488FD}" destId="{7DCC573A-6C69-46EF-81A4-C8CA010D07C5}" srcOrd="2" destOrd="0" presId="urn:microsoft.com/office/officeart/2005/8/layout/orgChart1"/>
    <dgm:cxn modelId="{B249D8B9-6F70-403C-9289-7792C5AC92BF}" type="presParOf" srcId="{B0FDAD72-3350-469C-85CD-DFCEC5B488FD}" destId="{2228D379-39A1-4F78-A7D0-2163FF37D60B}" srcOrd="3" destOrd="0" presId="urn:microsoft.com/office/officeart/2005/8/layout/orgChart1"/>
    <dgm:cxn modelId="{3EB64B1A-3915-4218-AC30-45CE508CDCC1}" type="presParOf" srcId="{2228D379-39A1-4F78-A7D0-2163FF37D60B}" destId="{A2E91708-C74B-4422-AF95-670D9DEFD3DE}" srcOrd="0" destOrd="0" presId="urn:microsoft.com/office/officeart/2005/8/layout/orgChart1"/>
    <dgm:cxn modelId="{CAC9197F-14EA-4771-B964-D93DB698D252}" type="presParOf" srcId="{A2E91708-C74B-4422-AF95-670D9DEFD3DE}" destId="{9AE274E0-21F1-4A6F-98D2-FAD9EF33E388}" srcOrd="0" destOrd="0" presId="urn:microsoft.com/office/officeart/2005/8/layout/orgChart1"/>
    <dgm:cxn modelId="{0ACCB726-ACB5-42F3-B661-7B13B3409564}" type="presParOf" srcId="{A2E91708-C74B-4422-AF95-670D9DEFD3DE}" destId="{48C39B9E-12F6-403E-9630-F74C8951830A}" srcOrd="1" destOrd="0" presId="urn:microsoft.com/office/officeart/2005/8/layout/orgChart1"/>
    <dgm:cxn modelId="{522A3BD6-9884-416E-8B6D-74DC522D8D9C}" type="presParOf" srcId="{2228D379-39A1-4F78-A7D0-2163FF37D60B}" destId="{5DB2B689-51DC-4F9D-A156-E14054D535E5}" srcOrd="1" destOrd="0" presId="urn:microsoft.com/office/officeart/2005/8/layout/orgChart1"/>
    <dgm:cxn modelId="{5928606A-C9E3-4E03-8C96-40049DCE449A}" type="presParOf" srcId="{2228D379-39A1-4F78-A7D0-2163FF37D60B}" destId="{F854B5C4-BDF8-4423-9616-9729C70E5F3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CF407F-D9A9-4BA6-A0A0-EA48CCC7BED3}" type="doc">
      <dgm:prSet loTypeId="urn:microsoft.com/office/officeart/2005/8/layout/orgChart1" loCatId="hierarchy" qsTypeId="urn:microsoft.com/office/officeart/2005/8/quickstyle/3d1" qsCatId="3D" csTypeId="urn:microsoft.com/office/officeart/2005/8/colors/accent1_3" csCatId="accent1" phldr="1"/>
      <dgm:spPr/>
      <dgm:t>
        <a:bodyPr/>
        <a:lstStyle/>
        <a:p>
          <a:endParaRPr lang="es-ES"/>
        </a:p>
      </dgm:t>
    </dgm:pt>
    <dgm:pt modelId="{9B30CCE8-52B4-4425-B435-B04D1B24D95B}">
      <dgm:prSet phldrT="[Texto]"/>
      <dgm:spPr/>
      <dgm:t>
        <a:bodyPr/>
        <a:lstStyle/>
        <a:p>
          <a:r>
            <a:rPr lang="es-ES"/>
            <a:t>Director</a:t>
          </a:r>
        </a:p>
      </dgm:t>
    </dgm:pt>
    <dgm:pt modelId="{B9894659-7528-4DEB-8080-91B7A375B61A}" type="parTrans" cxnId="{02F7B755-84F3-4E35-AB31-21275E07B288}">
      <dgm:prSet/>
      <dgm:spPr/>
      <dgm:t>
        <a:bodyPr/>
        <a:lstStyle/>
        <a:p>
          <a:endParaRPr lang="es-ES"/>
        </a:p>
      </dgm:t>
    </dgm:pt>
    <dgm:pt modelId="{28CBA1D8-0D48-4679-A3C2-6EBE058282EE}" type="sibTrans" cxnId="{02F7B755-84F3-4E35-AB31-21275E07B288}">
      <dgm:prSet/>
      <dgm:spPr/>
      <dgm:t>
        <a:bodyPr/>
        <a:lstStyle/>
        <a:p>
          <a:endParaRPr lang="es-ES"/>
        </a:p>
      </dgm:t>
    </dgm:pt>
    <dgm:pt modelId="{A44B6159-00DC-4FCF-A070-D910D879BE97}" type="asst">
      <dgm:prSet phldrT="[Texto]"/>
      <dgm:spPr/>
      <dgm:t>
        <a:bodyPr/>
        <a:lstStyle/>
        <a:p>
          <a:r>
            <a:rPr lang="es-ES"/>
            <a:t>Cordinador Academico</a:t>
          </a:r>
        </a:p>
      </dgm:t>
    </dgm:pt>
    <dgm:pt modelId="{64EFAC7F-328A-4C44-9B2F-137988660DAE}" type="parTrans" cxnId="{DDAF92D9-840F-4A55-A14C-7F2DDA53C623}">
      <dgm:prSet/>
      <dgm:spPr/>
      <dgm:t>
        <a:bodyPr/>
        <a:lstStyle/>
        <a:p>
          <a:endParaRPr lang="es-ES"/>
        </a:p>
      </dgm:t>
    </dgm:pt>
    <dgm:pt modelId="{50BA89AC-14E9-48D0-8CDE-2B6E620E9069}" type="sibTrans" cxnId="{DDAF92D9-840F-4A55-A14C-7F2DDA53C623}">
      <dgm:prSet/>
      <dgm:spPr/>
      <dgm:t>
        <a:bodyPr/>
        <a:lstStyle/>
        <a:p>
          <a:endParaRPr lang="es-ES"/>
        </a:p>
      </dgm:t>
    </dgm:pt>
    <dgm:pt modelId="{64ED1281-A140-4F86-8C2C-72E81A50052A}">
      <dgm:prSet phldrT="[Texto]"/>
      <dgm:spPr/>
      <dgm:t>
        <a:bodyPr/>
        <a:lstStyle/>
        <a:p>
          <a:r>
            <a:rPr lang="es-ES"/>
            <a:t>Docentes </a:t>
          </a:r>
        </a:p>
      </dgm:t>
    </dgm:pt>
    <dgm:pt modelId="{43119680-C10A-4A7E-B24F-078E13D4F2ED}" type="parTrans" cxnId="{8C387BBC-CDDC-49C0-9804-CDBCBCEA2C1B}">
      <dgm:prSet/>
      <dgm:spPr/>
      <dgm:t>
        <a:bodyPr/>
        <a:lstStyle/>
        <a:p>
          <a:endParaRPr lang="es-ES"/>
        </a:p>
      </dgm:t>
    </dgm:pt>
    <dgm:pt modelId="{6B8848EA-755C-4850-BB6A-B4A95820334F}" type="sibTrans" cxnId="{8C387BBC-CDDC-49C0-9804-CDBCBCEA2C1B}">
      <dgm:prSet/>
      <dgm:spPr/>
      <dgm:t>
        <a:bodyPr/>
        <a:lstStyle/>
        <a:p>
          <a:endParaRPr lang="es-ES"/>
        </a:p>
      </dgm:t>
    </dgm:pt>
    <dgm:pt modelId="{95D20061-14E1-4B06-BC5C-E64004147421}">
      <dgm:prSet phldrT="[Texto]"/>
      <dgm:spPr/>
      <dgm:t>
        <a:bodyPr/>
        <a:lstStyle/>
        <a:p>
          <a:r>
            <a:rPr lang="es-ES"/>
            <a:t>Secretarias</a:t>
          </a:r>
        </a:p>
      </dgm:t>
    </dgm:pt>
    <dgm:pt modelId="{CAF5894A-F3C9-4F43-A3EC-C8967886BE5A}" type="parTrans" cxnId="{62F4031F-5392-4433-88A7-580FD0DE909C}">
      <dgm:prSet/>
      <dgm:spPr/>
      <dgm:t>
        <a:bodyPr/>
        <a:lstStyle/>
        <a:p>
          <a:endParaRPr lang="es-ES"/>
        </a:p>
      </dgm:t>
    </dgm:pt>
    <dgm:pt modelId="{3B47E2EA-20FD-4261-BF13-25396BD12BCA}" type="sibTrans" cxnId="{62F4031F-5392-4433-88A7-580FD0DE909C}">
      <dgm:prSet/>
      <dgm:spPr/>
      <dgm:t>
        <a:bodyPr/>
        <a:lstStyle/>
        <a:p>
          <a:endParaRPr lang="es-ES"/>
        </a:p>
      </dgm:t>
    </dgm:pt>
    <dgm:pt modelId="{579B2478-5B6E-49E1-882D-C8EC178B1330}">
      <dgm:prSet phldrT="[Texto]"/>
      <dgm:spPr/>
      <dgm:t>
        <a:bodyPr/>
        <a:lstStyle/>
        <a:p>
          <a:r>
            <a:rPr lang="es-ES"/>
            <a:t>Alumnos</a:t>
          </a:r>
        </a:p>
      </dgm:t>
    </dgm:pt>
    <dgm:pt modelId="{159A1728-2CB4-4DF5-A59D-083C996C256B}" type="parTrans" cxnId="{EBAF6018-98BD-448E-8931-47CA7ACA42C9}">
      <dgm:prSet/>
      <dgm:spPr/>
      <dgm:t>
        <a:bodyPr/>
        <a:lstStyle/>
        <a:p>
          <a:endParaRPr lang="es-ES"/>
        </a:p>
      </dgm:t>
    </dgm:pt>
    <dgm:pt modelId="{EFEA9EFD-806C-447E-BAEB-37867862E98B}" type="sibTrans" cxnId="{EBAF6018-98BD-448E-8931-47CA7ACA42C9}">
      <dgm:prSet/>
      <dgm:spPr/>
      <dgm:t>
        <a:bodyPr/>
        <a:lstStyle/>
        <a:p>
          <a:endParaRPr lang="es-ES"/>
        </a:p>
      </dgm:t>
    </dgm:pt>
    <dgm:pt modelId="{C0BB2DCE-7AB9-4491-8209-E8B61A36EA05}" type="asst">
      <dgm:prSet phldrT="[Texto]"/>
      <dgm:spPr/>
      <dgm:t>
        <a:bodyPr/>
        <a:lstStyle/>
        <a:p>
          <a:r>
            <a:rPr lang="es-ES"/>
            <a:t>Cordinador Administrativo</a:t>
          </a:r>
        </a:p>
      </dgm:t>
    </dgm:pt>
    <dgm:pt modelId="{747B793D-693F-4CBF-9EBF-4ADE8C1856AA}" type="parTrans" cxnId="{C4B59A84-18EE-45A4-8FA5-9B801B386D58}">
      <dgm:prSet/>
      <dgm:spPr/>
      <dgm:t>
        <a:bodyPr/>
        <a:lstStyle/>
        <a:p>
          <a:endParaRPr lang="es-ES"/>
        </a:p>
      </dgm:t>
    </dgm:pt>
    <dgm:pt modelId="{2DB53F09-D657-490C-ADFA-17DCAD2A7CAB}" type="sibTrans" cxnId="{C4B59A84-18EE-45A4-8FA5-9B801B386D58}">
      <dgm:prSet/>
      <dgm:spPr/>
      <dgm:t>
        <a:bodyPr/>
        <a:lstStyle/>
        <a:p>
          <a:endParaRPr lang="es-ES"/>
        </a:p>
      </dgm:t>
    </dgm:pt>
    <dgm:pt modelId="{6E120EAC-CFC4-4C7B-8982-C6AD1FEE50E5}" type="pres">
      <dgm:prSet presAssocID="{6DCF407F-D9A9-4BA6-A0A0-EA48CCC7BED3}" presName="hierChild1" presStyleCnt="0">
        <dgm:presLayoutVars>
          <dgm:orgChart val="1"/>
          <dgm:chPref val="1"/>
          <dgm:dir/>
          <dgm:animOne val="branch"/>
          <dgm:animLvl val="lvl"/>
          <dgm:resizeHandles/>
        </dgm:presLayoutVars>
      </dgm:prSet>
      <dgm:spPr/>
      <dgm:t>
        <a:bodyPr/>
        <a:lstStyle/>
        <a:p>
          <a:endParaRPr lang="es-ES"/>
        </a:p>
      </dgm:t>
    </dgm:pt>
    <dgm:pt modelId="{A3E03CBD-788F-468C-92C8-56760471E9A0}" type="pres">
      <dgm:prSet presAssocID="{9B30CCE8-52B4-4425-B435-B04D1B24D95B}" presName="hierRoot1" presStyleCnt="0">
        <dgm:presLayoutVars>
          <dgm:hierBranch val="init"/>
        </dgm:presLayoutVars>
      </dgm:prSet>
      <dgm:spPr/>
      <dgm:t>
        <a:bodyPr/>
        <a:lstStyle/>
        <a:p>
          <a:endParaRPr lang="es-ES"/>
        </a:p>
      </dgm:t>
    </dgm:pt>
    <dgm:pt modelId="{1DC933FF-6AFF-401D-9475-F3C4A8A96445}" type="pres">
      <dgm:prSet presAssocID="{9B30CCE8-52B4-4425-B435-B04D1B24D95B}" presName="rootComposite1" presStyleCnt="0"/>
      <dgm:spPr/>
      <dgm:t>
        <a:bodyPr/>
        <a:lstStyle/>
        <a:p>
          <a:endParaRPr lang="es-ES"/>
        </a:p>
      </dgm:t>
    </dgm:pt>
    <dgm:pt modelId="{BEA76B46-29F5-4BC8-83C9-FCE1FC4D3572}" type="pres">
      <dgm:prSet presAssocID="{9B30CCE8-52B4-4425-B435-B04D1B24D95B}" presName="rootText1" presStyleLbl="node0" presStyleIdx="0" presStyleCnt="1">
        <dgm:presLayoutVars>
          <dgm:chPref val="3"/>
        </dgm:presLayoutVars>
      </dgm:prSet>
      <dgm:spPr/>
      <dgm:t>
        <a:bodyPr/>
        <a:lstStyle/>
        <a:p>
          <a:endParaRPr lang="es-ES"/>
        </a:p>
      </dgm:t>
    </dgm:pt>
    <dgm:pt modelId="{BD71AA02-D819-4F55-A476-C268B954FFE7}" type="pres">
      <dgm:prSet presAssocID="{9B30CCE8-52B4-4425-B435-B04D1B24D95B}" presName="rootConnector1" presStyleLbl="node1" presStyleIdx="0" presStyleCnt="0"/>
      <dgm:spPr/>
      <dgm:t>
        <a:bodyPr/>
        <a:lstStyle/>
        <a:p>
          <a:endParaRPr lang="es-ES"/>
        </a:p>
      </dgm:t>
    </dgm:pt>
    <dgm:pt modelId="{893AA73B-E942-4226-8151-4E739BC9DA92}" type="pres">
      <dgm:prSet presAssocID="{9B30CCE8-52B4-4425-B435-B04D1B24D95B}" presName="hierChild2" presStyleCnt="0"/>
      <dgm:spPr/>
      <dgm:t>
        <a:bodyPr/>
        <a:lstStyle/>
        <a:p>
          <a:endParaRPr lang="es-ES"/>
        </a:p>
      </dgm:t>
    </dgm:pt>
    <dgm:pt modelId="{B099A582-A23D-46D3-A934-8712F323A6D5}" type="pres">
      <dgm:prSet presAssocID="{43119680-C10A-4A7E-B24F-078E13D4F2ED}" presName="Name37" presStyleLbl="parChTrans1D2" presStyleIdx="0" presStyleCnt="5"/>
      <dgm:spPr/>
      <dgm:t>
        <a:bodyPr/>
        <a:lstStyle/>
        <a:p>
          <a:endParaRPr lang="es-ES"/>
        </a:p>
      </dgm:t>
    </dgm:pt>
    <dgm:pt modelId="{A648F381-CEF1-41A9-955D-B252BAFF61FB}" type="pres">
      <dgm:prSet presAssocID="{64ED1281-A140-4F86-8C2C-72E81A50052A}" presName="hierRoot2" presStyleCnt="0">
        <dgm:presLayoutVars>
          <dgm:hierBranch val="init"/>
        </dgm:presLayoutVars>
      </dgm:prSet>
      <dgm:spPr/>
      <dgm:t>
        <a:bodyPr/>
        <a:lstStyle/>
        <a:p>
          <a:endParaRPr lang="es-ES"/>
        </a:p>
      </dgm:t>
    </dgm:pt>
    <dgm:pt modelId="{F83F3212-6EAB-44AA-8336-5F1A33BE110C}" type="pres">
      <dgm:prSet presAssocID="{64ED1281-A140-4F86-8C2C-72E81A50052A}" presName="rootComposite" presStyleCnt="0"/>
      <dgm:spPr/>
      <dgm:t>
        <a:bodyPr/>
        <a:lstStyle/>
        <a:p>
          <a:endParaRPr lang="es-ES"/>
        </a:p>
      </dgm:t>
    </dgm:pt>
    <dgm:pt modelId="{F4F6B0FE-50E6-4CEA-8169-39D217EEE4C8}" type="pres">
      <dgm:prSet presAssocID="{64ED1281-A140-4F86-8C2C-72E81A50052A}" presName="rootText" presStyleLbl="node2" presStyleIdx="0" presStyleCnt="3">
        <dgm:presLayoutVars>
          <dgm:chPref val="3"/>
        </dgm:presLayoutVars>
      </dgm:prSet>
      <dgm:spPr/>
      <dgm:t>
        <a:bodyPr/>
        <a:lstStyle/>
        <a:p>
          <a:endParaRPr lang="es-ES"/>
        </a:p>
      </dgm:t>
    </dgm:pt>
    <dgm:pt modelId="{7E49E755-4606-4090-B18C-C4CEF047F870}" type="pres">
      <dgm:prSet presAssocID="{64ED1281-A140-4F86-8C2C-72E81A50052A}" presName="rootConnector" presStyleLbl="node2" presStyleIdx="0" presStyleCnt="3"/>
      <dgm:spPr/>
      <dgm:t>
        <a:bodyPr/>
        <a:lstStyle/>
        <a:p>
          <a:endParaRPr lang="es-ES"/>
        </a:p>
      </dgm:t>
    </dgm:pt>
    <dgm:pt modelId="{188B6B5F-E58D-4663-BCB7-810DEEF2DF9B}" type="pres">
      <dgm:prSet presAssocID="{64ED1281-A140-4F86-8C2C-72E81A50052A}" presName="hierChild4" presStyleCnt="0"/>
      <dgm:spPr/>
      <dgm:t>
        <a:bodyPr/>
        <a:lstStyle/>
        <a:p>
          <a:endParaRPr lang="es-ES"/>
        </a:p>
      </dgm:t>
    </dgm:pt>
    <dgm:pt modelId="{DCB73E0F-388D-4E2F-9B8F-CA678D69B508}" type="pres">
      <dgm:prSet presAssocID="{64ED1281-A140-4F86-8C2C-72E81A50052A}" presName="hierChild5" presStyleCnt="0"/>
      <dgm:spPr/>
      <dgm:t>
        <a:bodyPr/>
        <a:lstStyle/>
        <a:p>
          <a:endParaRPr lang="es-ES"/>
        </a:p>
      </dgm:t>
    </dgm:pt>
    <dgm:pt modelId="{32354A64-B756-4E09-9DBE-E2FFF9DF3AB4}" type="pres">
      <dgm:prSet presAssocID="{CAF5894A-F3C9-4F43-A3EC-C8967886BE5A}" presName="Name37" presStyleLbl="parChTrans1D2" presStyleIdx="1" presStyleCnt="5"/>
      <dgm:spPr/>
      <dgm:t>
        <a:bodyPr/>
        <a:lstStyle/>
        <a:p>
          <a:endParaRPr lang="es-ES"/>
        </a:p>
      </dgm:t>
    </dgm:pt>
    <dgm:pt modelId="{4D18B953-DD1D-4835-851A-DC9CAFC6B348}" type="pres">
      <dgm:prSet presAssocID="{95D20061-14E1-4B06-BC5C-E64004147421}" presName="hierRoot2" presStyleCnt="0">
        <dgm:presLayoutVars>
          <dgm:hierBranch val="init"/>
        </dgm:presLayoutVars>
      </dgm:prSet>
      <dgm:spPr/>
      <dgm:t>
        <a:bodyPr/>
        <a:lstStyle/>
        <a:p>
          <a:endParaRPr lang="es-ES"/>
        </a:p>
      </dgm:t>
    </dgm:pt>
    <dgm:pt modelId="{1AFA5871-0575-4DED-830F-8FF50045CB02}" type="pres">
      <dgm:prSet presAssocID="{95D20061-14E1-4B06-BC5C-E64004147421}" presName="rootComposite" presStyleCnt="0"/>
      <dgm:spPr/>
      <dgm:t>
        <a:bodyPr/>
        <a:lstStyle/>
        <a:p>
          <a:endParaRPr lang="es-ES"/>
        </a:p>
      </dgm:t>
    </dgm:pt>
    <dgm:pt modelId="{6A54D8B5-204C-42C5-9FA0-D9E2E14DB393}" type="pres">
      <dgm:prSet presAssocID="{95D20061-14E1-4B06-BC5C-E64004147421}" presName="rootText" presStyleLbl="node2" presStyleIdx="1" presStyleCnt="3">
        <dgm:presLayoutVars>
          <dgm:chPref val="3"/>
        </dgm:presLayoutVars>
      </dgm:prSet>
      <dgm:spPr/>
      <dgm:t>
        <a:bodyPr/>
        <a:lstStyle/>
        <a:p>
          <a:endParaRPr lang="es-ES"/>
        </a:p>
      </dgm:t>
    </dgm:pt>
    <dgm:pt modelId="{FF1A5B7A-F9A3-4C5B-84CB-ABE0CC7FCA18}" type="pres">
      <dgm:prSet presAssocID="{95D20061-14E1-4B06-BC5C-E64004147421}" presName="rootConnector" presStyleLbl="node2" presStyleIdx="1" presStyleCnt="3"/>
      <dgm:spPr/>
      <dgm:t>
        <a:bodyPr/>
        <a:lstStyle/>
        <a:p>
          <a:endParaRPr lang="es-ES"/>
        </a:p>
      </dgm:t>
    </dgm:pt>
    <dgm:pt modelId="{370CDB32-DB36-4763-9C2A-E6C41B8B9337}" type="pres">
      <dgm:prSet presAssocID="{95D20061-14E1-4B06-BC5C-E64004147421}" presName="hierChild4" presStyleCnt="0"/>
      <dgm:spPr/>
      <dgm:t>
        <a:bodyPr/>
        <a:lstStyle/>
        <a:p>
          <a:endParaRPr lang="es-ES"/>
        </a:p>
      </dgm:t>
    </dgm:pt>
    <dgm:pt modelId="{B0758110-B0A0-4D6C-A24E-047DD033917C}" type="pres">
      <dgm:prSet presAssocID="{95D20061-14E1-4B06-BC5C-E64004147421}" presName="hierChild5" presStyleCnt="0"/>
      <dgm:spPr/>
      <dgm:t>
        <a:bodyPr/>
        <a:lstStyle/>
        <a:p>
          <a:endParaRPr lang="es-ES"/>
        </a:p>
      </dgm:t>
    </dgm:pt>
    <dgm:pt modelId="{1D8CA06E-D88E-4705-960D-3BD4F4E003B7}" type="pres">
      <dgm:prSet presAssocID="{159A1728-2CB4-4DF5-A59D-083C996C256B}" presName="Name37" presStyleLbl="parChTrans1D2" presStyleIdx="2" presStyleCnt="5"/>
      <dgm:spPr/>
      <dgm:t>
        <a:bodyPr/>
        <a:lstStyle/>
        <a:p>
          <a:endParaRPr lang="es-ES"/>
        </a:p>
      </dgm:t>
    </dgm:pt>
    <dgm:pt modelId="{AABED304-EF6C-4D8B-9DC0-47FA951B61DA}" type="pres">
      <dgm:prSet presAssocID="{579B2478-5B6E-49E1-882D-C8EC178B1330}" presName="hierRoot2" presStyleCnt="0">
        <dgm:presLayoutVars>
          <dgm:hierBranch val="init"/>
        </dgm:presLayoutVars>
      </dgm:prSet>
      <dgm:spPr/>
      <dgm:t>
        <a:bodyPr/>
        <a:lstStyle/>
        <a:p>
          <a:endParaRPr lang="es-ES"/>
        </a:p>
      </dgm:t>
    </dgm:pt>
    <dgm:pt modelId="{3B8402CB-661D-4480-BA30-231FA5BA971C}" type="pres">
      <dgm:prSet presAssocID="{579B2478-5B6E-49E1-882D-C8EC178B1330}" presName="rootComposite" presStyleCnt="0"/>
      <dgm:spPr/>
      <dgm:t>
        <a:bodyPr/>
        <a:lstStyle/>
        <a:p>
          <a:endParaRPr lang="es-ES"/>
        </a:p>
      </dgm:t>
    </dgm:pt>
    <dgm:pt modelId="{5F078B47-ACD1-46F8-A86A-7783631F0AD9}" type="pres">
      <dgm:prSet presAssocID="{579B2478-5B6E-49E1-882D-C8EC178B1330}" presName="rootText" presStyleLbl="node2" presStyleIdx="2" presStyleCnt="3">
        <dgm:presLayoutVars>
          <dgm:chPref val="3"/>
        </dgm:presLayoutVars>
      </dgm:prSet>
      <dgm:spPr/>
      <dgm:t>
        <a:bodyPr/>
        <a:lstStyle/>
        <a:p>
          <a:endParaRPr lang="es-ES"/>
        </a:p>
      </dgm:t>
    </dgm:pt>
    <dgm:pt modelId="{7985F628-730E-4625-9DAE-ED3102D6E7DB}" type="pres">
      <dgm:prSet presAssocID="{579B2478-5B6E-49E1-882D-C8EC178B1330}" presName="rootConnector" presStyleLbl="node2" presStyleIdx="2" presStyleCnt="3"/>
      <dgm:spPr/>
      <dgm:t>
        <a:bodyPr/>
        <a:lstStyle/>
        <a:p>
          <a:endParaRPr lang="es-ES"/>
        </a:p>
      </dgm:t>
    </dgm:pt>
    <dgm:pt modelId="{D40E148A-936D-4E5D-89E9-43AE4BFBFA2E}" type="pres">
      <dgm:prSet presAssocID="{579B2478-5B6E-49E1-882D-C8EC178B1330}" presName="hierChild4" presStyleCnt="0"/>
      <dgm:spPr/>
      <dgm:t>
        <a:bodyPr/>
        <a:lstStyle/>
        <a:p>
          <a:endParaRPr lang="es-ES"/>
        </a:p>
      </dgm:t>
    </dgm:pt>
    <dgm:pt modelId="{299AE4C2-3D1D-4115-B509-5644D83C2ECB}" type="pres">
      <dgm:prSet presAssocID="{579B2478-5B6E-49E1-882D-C8EC178B1330}" presName="hierChild5" presStyleCnt="0"/>
      <dgm:spPr/>
      <dgm:t>
        <a:bodyPr/>
        <a:lstStyle/>
        <a:p>
          <a:endParaRPr lang="es-ES"/>
        </a:p>
      </dgm:t>
    </dgm:pt>
    <dgm:pt modelId="{B0FDAD72-3350-469C-85CD-DFCEC5B488FD}" type="pres">
      <dgm:prSet presAssocID="{9B30CCE8-52B4-4425-B435-B04D1B24D95B}" presName="hierChild3" presStyleCnt="0"/>
      <dgm:spPr/>
      <dgm:t>
        <a:bodyPr/>
        <a:lstStyle/>
        <a:p>
          <a:endParaRPr lang="es-ES"/>
        </a:p>
      </dgm:t>
    </dgm:pt>
    <dgm:pt modelId="{9C3642AF-329B-4C9D-82AF-6F6761EA73AB}" type="pres">
      <dgm:prSet presAssocID="{64EFAC7F-328A-4C44-9B2F-137988660DAE}" presName="Name111" presStyleLbl="parChTrans1D2" presStyleIdx="3" presStyleCnt="5"/>
      <dgm:spPr/>
      <dgm:t>
        <a:bodyPr/>
        <a:lstStyle/>
        <a:p>
          <a:endParaRPr lang="es-ES"/>
        </a:p>
      </dgm:t>
    </dgm:pt>
    <dgm:pt modelId="{7A193E85-8231-4C85-887A-58AC063CB46E}" type="pres">
      <dgm:prSet presAssocID="{A44B6159-00DC-4FCF-A070-D910D879BE97}" presName="hierRoot3" presStyleCnt="0">
        <dgm:presLayoutVars>
          <dgm:hierBranch val="init"/>
        </dgm:presLayoutVars>
      </dgm:prSet>
      <dgm:spPr/>
      <dgm:t>
        <a:bodyPr/>
        <a:lstStyle/>
        <a:p>
          <a:endParaRPr lang="es-ES"/>
        </a:p>
      </dgm:t>
    </dgm:pt>
    <dgm:pt modelId="{D09BD5D2-FC08-4BC4-A942-E1C018D166AD}" type="pres">
      <dgm:prSet presAssocID="{A44B6159-00DC-4FCF-A070-D910D879BE97}" presName="rootComposite3" presStyleCnt="0"/>
      <dgm:spPr/>
      <dgm:t>
        <a:bodyPr/>
        <a:lstStyle/>
        <a:p>
          <a:endParaRPr lang="es-ES"/>
        </a:p>
      </dgm:t>
    </dgm:pt>
    <dgm:pt modelId="{4147F928-2828-40A4-B732-0BA7E6966C41}" type="pres">
      <dgm:prSet presAssocID="{A44B6159-00DC-4FCF-A070-D910D879BE97}" presName="rootText3" presStyleLbl="asst1" presStyleIdx="0" presStyleCnt="2">
        <dgm:presLayoutVars>
          <dgm:chPref val="3"/>
        </dgm:presLayoutVars>
      </dgm:prSet>
      <dgm:spPr/>
      <dgm:t>
        <a:bodyPr/>
        <a:lstStyle/>
        <a:p>
          <a:endParaRPr lang="es-ES"/>
        </a:p>
      </dgm:t>
    </dgm:pt>
    <dgm:pt modelId="{E7BAFE95-84DD-41B4-822A-8A29852B6745}" type="pres">
      <dgm:prSet presAssocID="{A44B6159-00DC-4FCF-A070-D910D879BE97}" presName="rootConnector3" presStyleLbl="asst1" presStyleIdx="0" presStyleCnt="2"/>
      <dgm:spPr/>
      <dgm:t>
        <a:bodyPr/>
        <a:lstStyle/>
        <a:p>
          <a:endParaRPr lang="es-ES"/>
        </a:p>
      </dgm:t>
    </dgm:pt>
    <dgm:pt modelId="{329C4958-01F8-4694-B2F3-CA1A4B601D71}" type="pres">
      <dgm:prSet presAssocID="{A44B6159-00DC-4FCF-A070-D910D879BE97}" presName="hierChild6" presStyleCnt="0"/>
      <dgm:spPr/>
      <dgm:t>
        <a:bodyPr/>
        <a:lstStyle/>
        <a:p>
          <a:endParaRPr lang="es-ES"/>
        </a:p>
      </dgm:t>
    </dgm:pt>
    <dgm:pt modelId="{0F498EB0-CAD5-4AD6-B3E1-782BA8B020DC}" type="pres">
      <dgm:prSet presAssocID="{A44B6159-00DC-4FCF-A070-D910D879BE97}" presName="hierChild7" presStyleCnt="0"/>
      <dgm:spPr/>
      <dgm:t>
        <a:bodyPr/>
        <a:lstStyle/>
        <a:p>
          <a:endParaRPr lang="es-ES"/>
        </a:p>
      </dgm:t>
    </dgm:pt>
    <dgm:pt modelId="{7DCC573A-6C69-46EF-81A4-C8CA010D07C5}" type="pres">
      <dgm:prSet presAssocID="{747B793D-693F-4CBF-9EBF-4ADE8C1856AA}" presName="Name111" presStyleLbl="parChTrans1D2" presStyleIdx="4" presStyleCnt="5"/>
      <dgm:spPr/>
      <dgm:t>
        <a:bodyPr/>
        <a:lstStyle/>
        <a:p>
          <a:endParaRPr lang="es-ES"/>
        </a:p>
      </dgm:t>
    </dgm:pt>
    <dgm:pt modelId="{2228D379-39A1-4F78-A7D0-2163FF37D60B}" type="pres">
      <dgm:prSet presAssocID="{C0BB2DCE-7AB9-4491-8209-E8B61A36EA05}" presName="hierRoot3" presStyleCnt="0">
        <dgm:presLayoutVars>
          <dgm:hierBranch val="init"/>
        </dgm:presLayoutVars>
      </dgm:prSet>
      <dgm:spPr/>
      <dgm:t>
        <a:bodyPr/>
        <a:lstStyle/>
        <a:p>
          <a:endParaRPr lang="es-ES"/>
        </a:p>
      </dgm:t>
    </dgm:pt>
    <dgm:pt modelId="{A2E91708-C74B-4422-AF95-670D9DEFD3DE}" type="pres">
      <dgm:prSet presAssocID="{C0BB2DCE-7AB9-4491-8209-E8B61A36EA05}" presName="rootComposite3" presStyleCnt="0"/>
      <dgm:spPr/>
      <dgm:t>
        <a:bodyPr/>
        <a:lstStyle/>
        <a:p>
          <a:endParaRPr lang="es-ES"/>
        </a:p>
      </dgm:t>
    </dgm:pt>
    <dgm:pt modelId="{9AE274E0-21F1-4A6F-98D2-FAD9EF33E388}" type="pres">
      <dgm:prSet presAssocID="{C0BB2DCE-7AB9-4491-8209-E8B61A36EA05}" presName="rootText3" presStyleLbl="asst1" presStyleIdx="1" presStyleCnt="2">
        <dgm:presLayoutVars>
          <dgm:chPref val="3"/>
        </dgm:presLayoutVars>
      </dgm:prSet>
      <dgm:spPr/>
      <dgm:t>
        <a:bodyPr/>
        <a:lstStyle/>
        <a:p>
          <a:endParaRPr lang="es-ES"/>
        </a:p>
      </dgm:t>
    </dgm:pt>
    <dgm:pt modelId="{48C39B9E-12F6-403E-9630-F74C8951830A}" type="pres">
      <dgm:prSet presAssocID="{C0BB2DCE-7AB9-4491-8209-E8B61A36EA05}" presName="rootConnector3" presStyleLbl="asst1" presStyleIdx="1" presStyleCnt="2"/>
      <dgm:spPr/>
      <dgm:t>
        <a:bodyPr/>
        <a:lstStyle/>
        <a:p>
          <a:endParaRPr lang="es-ES"/>
        </a:p>
      </dgm:t>
    </dgm:pt>
    <dgm:pt modelId="{5DB2B689-51DC-4F9D-A156-E14054D535E5}" type="pres">
      <dgm:prSet presAssocID="{C0BB2DCE-7AB9-4491-8209-E8B61A36EA05}" presName="hierChild6" presStyleCnt="0"/>
      <dgm:spPr/>
      <dgm:t>
        <a:bodyPr/>
        <a:lstStyle/>
        <a:p>
          <a:endParaRPr lang="es-ES"/>
        </a:p>
      </dgm:t>
    </dgm:pt>
    <dgm:pt modelId="{F854B5C4-BDF8-4423-9616-9729C70E5F32}" type="pres">
      <dgm:prSet presAssocID="{C0BB2DCE-7AB9-4491-8209-E8B61A36EA05}" presName="hierChild7" presStyleCnt="0"/>
      <dgm:spPr/>
      <dgm:t>
        <a:bodyPr/>
        <a:lstStyle/>
        <a:p>
          <a:endParaRPr lang="es-ES"/>
        </a:p>
      </dgm:t>
    </dgm:pt>
  </dgm:ptLst>
  <dgm:cxnLst>
    <dgm:cxn modelId="{2162DD07-7728-4726-B982-AAACDD793EDF}" type="presOf" srcId="{9B30CCE8-52B4-4425-B435-B04D1B24D95B}" destId="{BEA76B46-29F5-4BC8-83C9-FCE1FC4D3572}" srcOrd="0" destOrd="0" presId="urn:microsoft.com/office/officeart/2005/8/layout/orgChart1"/>
    <dgm:cxn modelId="{02F7B755-84F3-4E35-AB31-21275E07B288}" srcId="{6DCF407F-D9A9-4BA6-A0A0-EA48CCC7BED3}" destId="{9B30CCE8-52B4-4425-B435-B04D1B24D95B}" srcOrd="0" destOrd="0" parTransId="{B9894659-7528-4DEB-8080-91B7A375B61A}" sibTransId="{28CBA1D8-0D48-4679-A3C2-6EBE058282EE}"/>
    <dgm:cxn modelId="{7AF92E9B-C662-4D7A-A4F6-572AAB48ACAE}" type="presOf" srcId="{95D20061-14E1-4B06-BC5C-E64004147421}" destId="{FF1A5B7A-F9A3-4C5B-84CB-ABE0CC7FCA18}" srcOrd="1" destOrd="0" presId="urn:microsoft.com/office/officeart/2005/8/layout/orgChart1"/>
    <dgm:cxn modelId="{EE6E6F8B-587C-4BE7-A9CE-624009A47FAB}" type="presOf" srcId="{C0BB2DCE-7AB9-4491-8209-E8B61A36EA05}" destId="{48C39B9E-12F6-403E-9630-F74C8951830A}" srcOrd="1" destOrd="0" presId="urn:microsoft.com/office/officeart/2005/8/layout/orgChart1"/>
    <dgm:cxn modelId="{E035887C-D2FC-403D-AEC2-1453F4E04440}" type="presOf" srcId="{95D20061-14E1-4B06-BC5C-E64004147421}" destId="{6A54D8B5-204C-42C5-9FA0-D9E2E14DB393}" srcOrd="0" destOrd="0" presId="urn:microsoft.com/office/officeart/2005/8/layout/orgChart1"/>
    <dgm:cxn modelId="{DDAF92D9-840F-4A55-A14C-7F2DDA53C623}" srcId="{9B30CCE8-52B4-4425-B435-B04D1B24D95B}" destId="{A44B6159-00DC-4FCF-A070-D910D879BE97}" srcOrd="0" destOrd="0" parTransId="{64EFAC7F-328A-4C44-9B2F-137988660DAE}" sibTransId="{50BA89AC-14E9-48D0-8CDE-2B6E620E9069}"/>
    <dgm:cxn modelId="{E2B2942E-FC4F-43F2-88DA-E12BBC32AD48}" type="presOf" srcId="{C0BB2DCE-7AB9-4491-8209-E8B61A36EA05}" destId="{9AE274E0-21F1-4A6F-98D2-FAD9EF33E388}" srcOrd="0" destOrd="0" presId="urn:microsoft.com/office/officeart/2005/8/layout/orgChart1"/>
    <dgm:cxn modelId="{20104D47-C593-453F-A296-504F4BE17F78}" type="presOf" srcId="{6DCF407F-D9A9-4BA6-A0A0-EA48CCC7BED3}" destId="{6E120EAC-CFC4-4C7B-8982-C6AD1FEE50E5}" srcOrd="0" destOrd="0" presId="urn:microsoft.com/office/officeart/2005/8/layout/orgChart1"/>
    <dgm:cxn modelId="{BAD29A1D-9782-42B8-A64D-B5C01369709D}" type="presOf" srcId="{64ED1281-A140-4F86-8C2C-72E81A50052A}" destId="{7E49E755-4606-4090-B18C-C4CEF047F870}" srcOrd="1" destOrd="0" presId="urn:microsoft.com/office/officeart/2005/8/layout/orgChart1"/>
    <dgm:cxn modelId="{74DEF5DB-0A0E-47B3-8EE7-7CD011F831A5}" type="presOf" srcId="{A44B6159-00DC-4FCF-A070-D910D879BE97}" destId="{E7BAFE95-84DD-41B4-822A-8A29852B6745}" srcOrd="1" destOrd="0" presId="urn:microsoft.com/office/officeart/2005/8/layout/orgChart1"/>
    <dgm:cxn modelId="{62F4031F-5392-4433-88A7-580FD0DE909C}" srcId="{9B30CCE8-52B4-4425-B435-B04D1B24D95B}" destId="{95D20061-14E1-4B06-BC5C-E64004147421}" srcOrd="3" destOrd="0" parTransId="{CAF5894A-F3C9-4F43-A3EC-C8967886BE5A}" sibTransId="{3B47E2EA-20FD-4261-BF13-25396BD12BCA}"/>
    <dgm:cxn modelId="{0809B506-21F1-4B7B-BD00-3C7E92845C9F}" type="presOf" srcId="{579B2478-5B6E-49E1-882D-C8EC178B1330}" destId="{5F078B47-ACD1-46F8-A86A-7783631F0AD9}" srcOrd="0" destOrd="0" presId="urn:microsoft.com/office/officeart/2005/8/layout/orgChart1"/>
    <dgm:cxn modelId="{D4EF659D-97A0-4A0D-A4AC-E277460C038E}" type="presOf" srcId="{43119680-C10A-4A7E-B24F-078E13D4F2ED}" destId="{B099A582-A23D-46D3-A934-8712F323A6D5}" srcOrd="0" destOrd="0" presId="urn:microsoft.com/office/officeart/2005/8/layout/orgChart1"/>
    <dgm:cxn modelId="{3F6D65F6-EC1B-4C89-8107-CF1F5261F27A}" type="presOf" srcId="{579B2478-5B6E-49E1-882D-C8EC178B1330}" destId="{7985F628-730E-4625-9DAE-ED3102D6E7DB}" srcOrd="1" destOrd="0" presId="urn:microsoft.com/office/officeart/2005/8/layout/orgChart1"/>
    <dgm:cxn modelId="{2A63482C-53A3-43FC-AB80-AF17889445C7}" type="presOf" srcId="{A44B6159-00DC-4FCF-A070-D910D879BE97}" destId="{4147F928-2828-40A4-B732-0BA7E6966C41}" srcOrd="0" destOrd="0" presId="urn:microsoft.com/office/officeart/2005/8/layout/orgChart1"/>
    <dgm:cxn modelId="{885640E7-94FD-4396-AEB6-C3AE0F01C8D9}" type="presOf" srcId="{747B793D-693F-4CBF-9EBF-4ADE8C1856AA}" destId="{7DCC573A-6C69-46EF-81A4-C8CA010D07C5}" srcOrd="0" destOrd="0" presId="urn:microsoft.com/office/officeart/2005/8/layout/orgChart1"/>
    <dgm:cxn modelId="{496DD2F1-6DCE-4604-AB02-8603DD07AE68}" type="presOf" srcId="{CAF5894A-F3C9-4F43-A3EC-C8967886BE5A}" destId="{32354A64-B756-4E09-9DBE-E2FFF9DF3AB4}" srcOrd="0" destOrd="0" presId="urn:microsoft.com/office/officeart/2005/8/layout/orgChart1"/>
    <dgm:cxn modelId="{4051F07F-EC9C-493F-AAB8-95A87BE42E3F}" type="presOf" srcId="{64EFAC7F-328A-4C44-9B2F-137988660DAE}" destId="{9C3642AF-329B-4C9D-82AF-6F6761EA73AB}" srcOrd="0" destOrd="0" presId="urn:microsoft.com/office/officeart/2005/8/layout/orgChart1"/>
    <dgm:cxn modelId="{EBAF6018-98BD-448E-8931-47CA7ACA42C9}" srcId="{9B30CCE8-52B4-4425-B435-B04D1B24D95B}" destId="{579B2478-5B6E-49E1-882D-C8EC178B1330}" srcOrd="4" destOrd="0" parTransId="{159A1728-2CB4-4DF5-A59D-083C996C256B}" sibTransId="{EFEA9EFD-806C-447E-BAEB-37867862E98B}"/>
    <dgm:cxn modelId="{8C387BBC-CDDC-49C0-9804-CDBCBCEA2C1B}" srcId="{9B30CCE8-52B4-4425-B435-B04D1B24D95B}" destId="{64ED1281-A140-4F86-8C2C-72E81A50052A}" srcOrd="2" destOrd="0" parTransId="{43119680-C10A-4A7E-B24F-078E13D4F2ED}" sibTransId="{6B8848EA-755C-4850-BB6A-B4A95820334F}"/>
    <dgm:cxn modelId="{C4B59A84-18EE-45A4-8FA5-9B801B386D58}" srcId="{9B30CCE8-52B4-4425-B435-B04D1B24D95B}" destId="{C0BB2DCE-7AB9-4491-8209-E8B61A36EA05}" srcOrd="1" destOrd="0" parTransId="{747B793D-693F-4CBF-9EBF-4ADE8C1856AA}" sibTransId="{2DB53F09-D657-490C-ADFA-17DCAD2A7CAB}"/>
    <dgm:cxn modelId="{11E219A6-22C0-4670-A08A-FE14E3D7FAF3}" type="presOf" srcId="{9B30CCE8-52B4-4425-B435-B04D1B24D95B}" destId="{BD71AA02-D819-4F55-A476-C268B954FFE7}" srcOrd="1" destOrd="0" presId="urn:microsoft.com/office/officeart/2005/8/layout/orgChart1"/>
    <dgm:cxn modelId="{D7C1BE05-7031-42FC-A898-85D2E9EC2B29}" type="presOf" srcId="{64ED1281-A140-4F86-8C2C-72E81A50052A}" destId="{F4F6B0FE-50E6-4CEA-8169-39D217EEE4C8}" srcOrd="0" destOrd="0" presId="urn:microsoft.com/office/officeart/2005/8/layout/orgChart1"/>
    <dgm:cxn modelId="{536F7264-F6C7-4A15-8EF6-C83192945EED}" type="presOf" srcId="{159A1728-2CB4-4DF5-A59D-083C996C256B}" destId="{1D8CA06E-D88E-4705-960D-3BD4F4E003B7}" srcOrd="0" destOrd="0" presId="urn:microsoft.com/office/officeart/2005/8/layout/orgChart1"/>
    <dgm:cxn modelId="{D65B0ADC-738F-4CE4-ABBD-ADE3C846E9DF}" type="presParOf" srcId="{6E120EAC-CFC4-4C7B-8982-C6AD1FEE50E5}" destId="{A3E03CBD-788F-468C-92C8-56760471E9A0}" srcOrd="0" destOrd="0" presId="urn:microsoft.com/office/officeart/2005/8/layout/orgChart1"/>
    <dgm:cxn modelId="{B6CC14DD-2D17-4570-814E-80F41E7217DE}" type="presParOf" srcId="{A3E03CBD-788F-468C-92C8-56760471E9A0}" destId="{1DC933FF-6AFF-401D-9475-F3C4A8A96445}" srcOrd="0" destOrd="0" presId="urn:microsoft.com/office/officeart/2005/8/layout/orgChart1"/>
    <dgm:cxn modelId="{A2011E5F-2A84-4E6A-A443-3F9E255C7F5A}" type="presParOf" srcId="{1DC933FF-6AFF-401D-9475-F3C4A8A96445}" destId="{BEA76B46-29F5-4BC8-83C9-FCE1FC4D3572}" srcOrd="0" destOrd="0" presId="urn:microsoft.com/office/officeart/2005/8/layout/orgChart1"/>
    <dgm:cxn modelId="{2165F2DA-CCBE-4FC2-97E3-F1178F044BE8}" type="presParOf" srcId="{1DC933FF-6AFF-401D-9475-F3C4A8A96445}" destId="{BD71AA02-D819-4F55-A476-C268B954FFE7}" srcOrd="1" destOrd="0" presId="urn:microsoft.com/office/officeart/2005/8/layout/orgChart1"/>
    <dgm:cxn modelId="{793D6B30-B3FA-41AA-8F82-7D947B0B7AE4}" type="presParOf" srcId="{A3E03CBD-788F-468C-92C8-56760471E9A0}" destId="{893AA73B-E942-4226-8151-4E739BC9DA92}" srcOrd="1" destOrd="0" presId="urn:microsoft.com/office/officeart/2005/8/layout/orgChart1"/>
    <dgm:cxn modelId="{562488F8-4909-4F9D-87D3-EA18172A0E72}" type="presParOf" srcId="{893AA73B-E942-4226-8151-4E739BC9DA92}" destId="{B099A582-A23D-46D3-A934-8712F323A6D5}" srcOrd="0" destOrd="0" presId="urn:microsoft.com/office/officeart/2005/8/layout/orgChart1"/>
    <dgm:cxn modelId="{98CC26C5-1861-464A-A4BC-9EB71B0F0161}" type="presParOf" srcId="{893AA73B-E942-4226-8151-4E739BC9DA92}" destId="{A648F381-CEF1-41A9-955D-B252BAFF61FB}" srcOrd="1" destOrd="0" presId="urn:microsoft.com/office/officeart/2005/8/layout/orgChart1"/>
    <dgm:cxn modelId="{0144E202-0BBF-4FAA-99DB-165076EB298B}" type="presParOf" srcId="{A648F381-CEF1-41A9-955D-B252BAFF61FB}" destId="{F83F3212-6EAB-44AA-8336-5F1A33BE110C}" srcOrd="0" destOrd="0" presId="urn:microsoft.com/office/officeart/2005/8/layout/orgChart1"/>
    <dgm:cxn modelId="{1E6B8D89-7F4D-44CA-8C5C-0013AA2AF22A}" type="presParOf" srcId="{F83F3212-6EAB-44AA-8336-5F1A33BE110C}" destId="{F4F6B0FE-50E6-4CEA-8169-39D217EEE4C8}" srcOrd="0" destOrd="0" presId="urn:microsoft.com/office/officeart/2005/8/layout/orgChart1"/>
    <dgm:cxn modelId="{B5F1F894-A566-4D48-B2E9-93F8D085075B}" type="presParOf" srcId="{F83F3212-6EAB-44AA-8336-5F1A33BE110C}" destId="{7E49E755-4606-4090-B18C-C4CEF047F870}" srcOrd="1" destOrd="0" presId="urn:microsoft.com/office/officeart/2005/8/layout/orgChart1"/>
    <dgm:cxn modelId="{F5F95F33-B7AD-4273-8F98-7D23F4BC2C51}" type="presParOf" srcId="{A648F381-CEF1-41A9-955D-B252BAFF61FB}" destId="{188B6B5F-E58D-4663-BCB7-810DEEF2DF9B}" srcOrd="1" destOrd="0" presId="urn:microsoft.com/office/officeart/2005/8/layout/orgChart1"/>
    <dgm:cxn modelId="{F0484181-54DE-4616-8255-8F34D398E4FA}" type="presParOf" srcId="{A648F381-CEF1-41A9-955D-B252BAFF61FB}" destId="{DCB73E0F-388D-4E2F-9B8F-CA678D69B508}" srcOrd="2" destOrd="0" presId="urn:microsoft.com/office/officeart/2005/8/layout/orgChart1"/>
    <dgm:cxn modelId="{67863FB8-C275-4897-8651-781F3FED4FF8}" type="presParOf" srcId="{893AA73B-E942-4226-8151-4E739BC9DA92}" destId="{32354A64-B756-4E09-9DBE-E2FFF9DF3AB4}" srcOrd="2" destOrd="0" presId="urn:microsoft.com/office/officeart/2005/8/layout/orgChart1"/>
    <dgm:cxn modelId="{EAE9E783-0C08-4DE0-A7FF-58B7EB43802C}" type="presParOf" srcId="{893AA73B-E942-4226-8151-4E739BC9DA92}" destId="{4D18B953-DD1D-4835-851A-DC9CAFC6B348}" srcOrd="3" destOrd="0" presId="urn:microsoft.com/office/officeart/2005/8/layout/orgChart1"/>
    <dgm:cxn modelId="{17F9B255-F1F7-4968-A4C2-363E4542EB9E}" type="presParOf" srcId="{4D18B953-DD1D-4835-851A-DC9CAFC6B348}" destId="{1AFA5871-0575-4DED-830F-8FF50045CB02}" srcOrd="0" destOrd="0" presId="urn:microsoft.com/office/officeart/2005/8/layout/orgChart1"/>
    <dgm:cxn modelId="{30C6EB3E-D11A-43D6-BA35-38EB66D4E9ED}" type="presParOf" srcId="{1AFA5871-0575-4DED-830F-8FF50045CB02}" destId="{6A54D8B5-204C-42C5-9FA0-D9E2E14DB393}" srcOrd="0" destOrd="0" presId="urn:microsoft.com/office/officeart/2005/8/layout/orgChart1"/>
    <dgm:cxn modelId="{4FF6572F-40F7-4323-9A2A-ADD0F784703A}" type="presParOf" srcId="{1AFA5871-0575-4DED-830F-8FF50045CB02}" destId="{FF1A5B7A-F9A3-4C5B-84CB-ABE0CC7FCA18}" srcOrd="1" destOrd="0" presId="urn:microsoft.com/office/officeart/2005/8/layout/orgChart1"/>
    <dgm:cxn modelId="{EC6ACF01-C81C-4881-AFF8-2DFEC90042B8}" type="presParOf" srcId="{4D18B953-DD1D-4835-851A-DC9CAFC6B348}" destId="{370CDB32-DB36-4763-9C2A-E6C41B8B9337}" srcOrd="1" destOrd="0" presId="urn:microsoft.com/office/officeart/2005/8/layout/orgChart1"/>
    <dgm:cxn modelId="{18398D0D-72B5-4D7C-A50B-7950B5D6113B}" type="presParOf" srcId="{4D18B953-DD1D-4835-851A-DC9CAFC6B348}" destId="{B0758110-B0A0-4D6C-A24E-047DD033917C}" srcOrd="2" destOrd="0" presId="urn:microsoft.com/office/officeart/2005/8/layout/orgChart1"/>
    <dgm:cxn modelId="{2F7677AB-A973-47D9-BA2C-EB466A5BB51B}" type="presParOf" srcId="{893AA73B-E942-4226-8151-4E739BC9DA92}" destId="{1D8CA06E-D88E-4705-960D-3BD4F4E003B7}" srcOrd="4" destOrd="0" presId="urn:microsoft.com/office/officeart/2005/8/layout/orgChart1"/>
    <dgm:cxn modelId="{A1D0E95B-0C1F-49A4-9B67-102750602417}" type="presParOf" srcId="{893AA73B-E942-4226-8151-4E739BC9DA92}" destId="{AABED304-EF6C-4D8B-9DC0-47FA951B61DA}" srcOrd="5" destOrd="0" presId="urn:microsoft.com/office/officeart/2005/8/layout/orgChart1"/>
    <dgm:cxn modelId="{A2724FF0-D50E-438A-8EF0-9E0BD29589EB}" type="presParOf" srcId="{AABED304-EF6C-4D8B-9DC0-47FA951B61DA}" destId="{3B8402CB-661D-4480-BA30-231FA5BA971C}" srcOrd="0" destOrd="0" presId="urn:microsoft.com/office/officeart/2005/8/layout/orgChart1"/>
    <dgm:cxn modelId="{ECDA4CCD-2EE6-409E-A32E-E2C5A39E7B74}" type="presParOf" srcId="{3B8402CB-661D-4480-BA30-231FA5BA971C}" destId="{5F078B47-ACD1-46F8-A86A-7783631F0AD9}" srcOrd="0" destOrd="0" presId="urn:microsoft.com/office/officeart/2005/8/layout/orgChart1"/>
    <dgm:cxn modelId="{E0B317E1-1C9E-4696-93EA-B6E1C009A395}" type="presParOf" srcId="{3B8402CB-661D-4480-BA30-231FA5BA971C}" destId="{7985F628-730E-4625-9DAE-ED3102D6E7DB}" srcOrd="1" destOrd="0" presId="urn:microsoft.com/office/officeart/2005/8/layout/orgChart1"/>
    <dgm:cxn modelId="{6B187CC2-1225-40CB-8584-C85F131862EA}" type="presParOf" srcId="{AABED304-EF6C-4D8B-9DC0-47FA951B61DA}" destId="{D40E148A-936D-4E5D-89E9-43AE4BFBFA2E}" srcOrd="1" destOrd="0" presId="urn:microsoft.com/office/officeart/2005/8/layout/orgChart1"/>
    <dgm:cxn modelId="{81F7DF87-EC08-44CB-8515-1F617BD374C6}" type="presParOf" srcId="{AABED304-EF6C-4D8B-9DC0-47FA951B61DA}" destId="{299AE4C2-3D1D-4115-B509-5644D83C2ECB}" srcOrd="2" destOrd="0" presId="urn:microsoft.com/office/officeart/2005/8/layout/orgChart1"/>
    <dgm:cxn modelId="{D46BD0F1-FDDB-4F58-8E16-2BD2ED1700CD}" type="presParOf" srcId="{A3E03CBD-788F-468C-92C8-56760471E9A0}" destId="{B0FDAD72-3350-469C-85CD-DFCEC5B488FD}" srcOrd="2" destOrd="0" presId="urn:microsoft.com/office/officeart/2005/8/layout/orgChart1"/>
    <dgm:cxn modelId="{BE53DA1D-6E92-442B-AD57-9D4DF245F188}" type="presParOf" srcId="{B0FDAD72-3350-469C-85CD-DFCEC5B488FD}" destId="{9C3642AF-329B-4C9D-82AF-6F6761EA73AB}" srcOrd="0" destOrd="0" presId="urn:microsoft.com/office/officeart/2005/8/layout/orgChart1"/>
    <dgm:cxn modelId="{55153D86-BFA9-41E8-A98C-0A62E8C1BB56}" type="presParOf" srcId="{B0FDAD72-3350-469C-85CD-DFCEC5B488FD}" destId="{7A193E85-8231-4C85-887A-58AC063CB46E}" srcOrd="1" destOrd="0" presId="urn:microsoft.com/office/officeart/2005/8/layout/orgChart1"/>
    <dgm:cxn modelId="{22A4C786-DD67-46A4-98F6-2851AE558DD1}" type="presParOf" srcId="{7A193E85-8231-4C85-887A-58AC063CB46E}" destId="{D09BD5D2-FC08-4BC4-A942-E1C018D166AD}" srcOrd="0" destOrd="0" presId="urn:microsoft.com/office/officeart/2005/8/layout/orgChart1"/>
    <dgm:cxn modelId="{7F3D9E75-58AF-4E98-A52F-A95D8EAFFA70}" type="presParOf" srcId="{D09BD5D2-FC08-4BC4-A942-E1C018D166AD}" destId="{4147F928-2828-40A4-B732-0BA7E6966C41}" srcOrd="0" destOrd="0" presId="urn:microsoft.com/office/officeart/2005/8/layout/orgChart1"/>
    <dgm:cxn modelId="{FFCE9D7A-A614-4534-AA23-AAAABE5E9FB0}" type="presParOf" srcId="{D09BD5D2-FC08-4BC4-A942-E1C018D166AD}" destId="{E7BAFE95-84DD-41B4-822A-8A29852B6745}" srcOrd="1" destOrd="0" presId="urn:microsoft.com/office/officeart/2005/8/layout/orgChart1"/>
    <dgm:cxn modelId="{34035E8C-9DAD-4C20-8E9D-B64E30753EF6}" type="presParOf" srcId="{7A193E85-8231-4C85-887A-58AC063CB46E}" destId="{329C4958-01F8-4694-B2F3-CA1A4B601D71}" srcOrd="1" destOrd="0" presId="urn:microsoft.com/office/officeart/2005/8/layout/orgChart1"/>
    <dgm:cxn modelId="{8F1E427A-C668-4869-97C0-441D0FDCD24A}" type="presParOf" srcId="{7A193E85-8231-4C85-887A-58AC063CB46E}" destId="{0F498EB0-CAD5-4AD6-B3E1-782BA8B020DC}" srcOrd="2" destOrd="0" presId="urn:microsoft.com/office/officeart/2005/8/layout/orgChart1"/>
    <dgm:cxn modelId="{FC0A54E9-0801-4C0F-B32B-F84A5A0373E1}" type="presParOf" srcId="{B0FDAD72-3350-469C-85CD-DFCEC5B488FD}" destId="{7DCC573A-6C69-46EF-81A4-C8CA010D07C5}" srcOrd="2" destOrd="0" presId="urn:microsoft.com/office/officeart/2005/8/layout/orgChart1"/>
    <dgm:cxn modelId="{B249D8B9-6F70-403C-9289-7792C5AC92BF}" type="presParOf" srcId="{B0FDAD72-3350-469C-85CD-DFCEC5B488FD}" destId="{2228D379-39A1-4F78-A7D0-2163FF37D60B}" srcOrd="3" destOrd="0" presId="urn:microsoft.com/office/officeart/2005/8/layout/orgChart1"/>
    <dgm:cxn modelId="{3EB64B1A-3915-4218-AC30-45CE508CDCC1}" type="presParOf" srcId="{2228D379-39A1-4F78-A7D0-2163FF37D60B}" destId="{A2E91708-C74B-4422-AF95-670D9DEFD3DE}" srcOrd="0" destOrd="0" presId="urn:microsoft.com/office/officeart/2005/8/layout/orgChart1"/>
    <dgm:cxn modelId="{CAC9197F-14EA-4771-B964-D93DB698D252}" type="presParOf" srcId="{A2E91708-C74B-4422-AF95-670D9DEFD3DE}" destId="{9AE274E0-21F1-4A6F-98D2-FAD9EF33E388}" srcOrd="0" destOrd="0" presId="urn:microsoft.com/office/officeart/2005/8/layout/orgChart1"/>
    <dgm:cxn modelId="{0ACCB726-ACB5-42F3-B661-7B13B3409564}" type="presParOf" srcId="{A2E91708-C74B-4422-AF95-670D9DEFD3DE}" destId="{48C39B9E-12F6-403E-9630-F74C8951830A}" srcOrd="1" destOrd="0" presId="urn:microsoft.com/office/officeart/2005/8/layout/orgChart1"/>
    <dgm:cxn modelId="{522A3BD6-9884-416E-8B6D-74DC522D8D9C}" type="presParOf" srcId="{2228D379-39A1-4F78-A7D0-2163FF37D60B}" destId="{5DB2B689-51DC-4F9D-A156-E14054D535E5}" srcOrd="1" destOrd="0" presId="urn:microsoft.com/office/officeart/2005/8/layout/orgChart1"/>
    <dgm:cxn modelId="{5928606A-C9E3-4E03-8C96-40049DCE449A}" type="presParOf" srcId="{2228D379-39A1-4F78-A7D0-2163FF37D60B}" destId="{F854B5C4-BDF8-4423-9616-9729C70E5F3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CF407F-D9A9-4BA6-A0A0-EA48CCC7BED3}" type="doc">
      <dgm:prSet loTypeId="urn:microsoft.com/office/officeart/2005/8/layout/orgChart1" loCatId="hierarchy" qsTypeId="urn:microsoft.com/office/officeart/2005/8/quickstyle/3d1" qsCatId="3D" csTypeId="urn:microsoft.com/office/officeart/2005/8/colors/accent1_3" csCatId="accent1" phldr="1"/>
      <dgm:spPr/>
      <dgm:t>
        <a:bodyPr/>
        <a:lstStyle/>
        <a:p>
          <a:endParaRPr lang="es-ES"/>
        </a:p>
      </dgm:t>
    </dgm:pt>
    <dgm:pt modelId="{9B30CCE8-52B4-4425-B435-B04D1B24D95B}">
      <dgm:prSet phldrT="[Texto]"/>
      <dgm:spPr/>
      <dgm:t>
        <a:bodyPr/>
        <a:lstStyle/>
        <a:p>
          <a:r>
            <a:rPr lang="es-ES" dirty="0"/>
            <a:t>Director</a:t>
          </a:r>
        </a:p>
      </dgm:t>
    </dgm:pt>
    <dgm:pt modelId="{B9894659-7528-4DEB-8080-91B7A375B61A}" type="parTrans" cxnId="{02F7B755-84F3-4E35-AB31-21275E07B288}">
      <dgm:prSet/>
      <dgm:spPr/>
      <dgm:t>
        <a:bodyPr/>
        <a:lstStyle/>
        <a:p>
          <a:endParaRPr lang="es-ES"/>
        </a:p>
      </dgm:t>
    </dgm:pt>
    <dgm:pt modelId="{28CBA1D8-0D48-4679-A3C2-6EBE058282EE}" type="sibTrans" cxnId="{02F7B755-84F3-4E35-AB31-21275E07B288}">
      <dgm:prSet/>
      <dgm:spPr/>
      <dgm:t>
        <a:bodyPr/>
        <a:lstStyle/>
        <a:p>
          <a:endParaRPr lang="es-ES"/>
        </a:p>
      </dgm:t>
    </dgm:pt>
    <dgm:pt modelId="{A44B6159-00DC-4FCF-A070-D910D879BE97}" type="asst">
      <dgm:prSet phldrT="[Texto]"/>
      <dgm:spPr/>
      <dgm:t>
        <a:bodyPr/>
        <a:lstStyle/>
        <a:p>
          <a:r>
            <a:rPr lang="es-ES" dirty="0" smtClean="0"/>
            <a:t>Coordinador Académico</a:t>
          </a:r>
          <a:endParaRPr lang="es-ES" dirty="0"/>
        </a:p>
      </dgm:t>
    </dgm:pt>
    <dgm:pt modelId="{64EFAC7F-328A-4C44-9B2F-137988660DAE}" type="parTrans" cxnId="{DDAF92D9-840F-4A55-A14C-7F2DDA53C623}">
      <dgm:prSet/>
      <dgm:spPr/>
      <dgm:t>
        <a:bodyPr/>
        <a:lstStyle/>
        <a:p>
          <a:endParaRPr lang="es-ES"/>
        </a:p>
      </dgm:t>
    </dgm:pt>
    <dgm:pt modelId="{50BA89AC-14E9-48D0-8CDE-2B6E620E9069}" type="sibTrans" cxnId="{DDAF92D9-840F-4A55-A14C-7F2DDA53C623}">
      <dgm:prSet/>
      <dgm:spPr/>
      <dgm:t>
        <a:bodyPr/>
        <a:lstStyle/>
        <a:p>
          <a:endParaRPr lang="es-ES"/>
        </a:p>
      </dgm:t>
    </dgm:pt>
    <dgm:pt modelId="{64ED1281-A140-4F86-8C2C-72E81A50052A}">
      <dgm:prSet phldrT="[Texto]"/>
      <dgm:spPr/>
      <dgm:t>
        <a:bodyPr/>
        <a:lstStyle/>
        <a:p>
          <a:r>
            <a:rPr lang="es-ES" dirty="0"/>
            <a:t>Docentes </a:t>
          </a:r>
        </a:p>
      </dgm:t>
    </dgm:pt>
    <dgm:pt modelId="{43119680-C10A-4A7E-B24F-078E13D4F2ED}" type="parTrans" cxnId="{8C387BBC-CDDC-49C0-9804-CDBCBCEA2C1B}">
      <dgm:prSet/>
      <dgm:spPr/>
      <dgm:t>
        <a:bodyPr/>
        <a:lstStyle/>
        <a:p>
          <a:endParaRPr lang="es-ES"/>
        </a:p>
      </dgm:t>
    </dgm:pt>
    <dgm:pt modelId="{6B8848EA-755C-4850-BB6A-B4A95820334F}" type="sibTrans" cxnId="{8C387BBC-CDDC-49C0-9804-CDBCBCEA2C1B}">
      <dgm:prSet/>
      <dgm:spPr/>
      <dgm:t>
        <a:bodyPr/>
        <a:lstStyle/>
        <a:p>
          <a:endParaRPr lang="es-ES"/>
        </a:p>
      </dgm:t>
    </dgm:pt>
    <dgm:pt modelId="{95D20061-14E1-4B06-BC5C-E64004147421}">
      <dgm:prSet phldrT="[Texto]"/>
      <dgm:spPr/>
      <dgm:t>
        <a:bodyPr/>
        <a:lstStyle/>
        <a:p>
          <a:r>
            <a:rPr lang="es-ES"/>
            <a:t>Secretarias</a:t>
          </a:r>
        </a:p>
      </dgm:t>
    </dgm:pt>
    <dgm:pt modelId="{CAF5894A-F3C9-4F43-A3EC-C8967886BE5A}" type="parTrans" cxnId="{62F4031F-5392-4433-88A7-580FD0DE909C}">
      <dgm:prSet/>
      <dgm:spPr/>
      <dgm:t>
        <a:bodyPr/>
        <a:lstStyle/>
        <a:p>
          <a:endParaRPr lang="es-ES"/>
        </a:p>
      </dgm:t>
    </dgm:pt>
    <dgm:pt modelId="{3B47E2EA-20FD-4261-BF13-25396BD12BCA}" type="sibTrans" cxnId="{62F4031F-5392-4433-88A7-580FD0DE909C}">
      <dgm:prSet/>
      <dgm:spPr/>
      <dgm:t>
        <a:bodyPr/>
        <a:lstStyle/>
        <a:p>
          <a:endParaRPr lang="es-ES"/>
        </a:p>
      </dgm:t>
    </dgm:pt>
    <dgm:pt modelId="{579B2478-5B6E-49E1-882D-C8EC178B1330}">
      <dgm:prSet phldrT="[Texto]"/>
      <dgm:spPr/>
      <dgm:t>
        <a:bodyPr/>
        <a:lstStyle/>
        <a:p>
          <a:r>
            <a:rPr lang="es-ES"/>
            <a:t>Alumnos</a:t>
          </a:r>
        </a:p>
      </dgm:t>
    </dgm:pt>
    <dgm:pt modelId="{159A1728-2CB4-4DF5-A59D-083C996C256B}" type="parTrans" cxnId="{EBAF6018-98BD-448E-8931-47CA7ACA42C9}">
      <dgm:prSet/>
      <dgm:spPr/>
      <dgm:t>
        <a:bodyPr/>
        <a:lstStyle/>
        <a:p>
          <a:endParaRPr lang="es-ES"/>
        </a:p>
      </dgm:t>
    </dgm:pt>
    <dgm:pt modelId="{EFEA9EFD-806C-447E-BAEB-37867862E98B}" type="sibTrans" cxnId="{EBAF6018-98BD-448E-8931-47CA7ACA42C9}">
      <dgm:prSet/>
      <dgm:spPr/>
      <dgm:t>
        <a:bodyPr/>
        <a:lstStyle/>
        <a:p>
          <a:endParaRPr lang="es-ES"/>
        </a:p>
      </dgm:t>
    </dgm:pt>
    <dgm:pt modelId="{C0BB2DCE-7AB9-4491-8209-E8B61A36EA05}" type="asst">
      <dgm:prSet phldrT="[Texto]"/>
      <dgm:spPr/>
      <dgm:t>
        <a:bodyPr/>
        <a:lstStyle/>
        <a:p>
          <a:r>
            <a:rPr lang="es-ES" dirty="0" smtClean="0"/>
            <a:t>Coordinador </a:t>
          </a:r>
          <a:r>
            <a:rPr lang="es-ES" dirty="0"/>
            <a:t>Administrativo</a:t>
          </a:r>
        </a:p>
      </dgm:t>
    </dgm:pt>
    <dgm:pt modelId="{747B793D-693F-4CBF-9EBF-4ADE8C1856AA}" type="parTrans" cxnId="{C4B59A84-18EE-45A4-8FA5-9B801B386D58}">
      <dgm:prSet/>
      <dgm:spPr/>
      <dgm:t>
        <a:bodyPr/>
        <a:lstStyle/>
        <a:p>
          <a:endParaRPr lang="es-ES"/>
        </a:p>
      </dgm:t>
    </dgm:pt>
    <dgm:pt modelId="{2DB53F09-D657-490C-ADFA-17DCAD2A7CAB}" type="sibTrans" cxnId="{C4B59A84-18EE-45A4-8FA5-9B801B386D58}">
      <dgm:prSet/>
      <dgm:spPr/>
      <dgm:t>
        <a:bodyPr/>
        <a:lstStyle/>
        <a:p>
          <a:endParaRPr lang="es-ES"/>
        </a:p>
      </dgm:t>
    </dgm:pt>
    <dgm:pt modelId="{546ACC11-EBEA-4891-81AC-E72AF11E1350}" type="asst">
      <dgm:prSet phldrT="[Texto]"/>
      <dgm:spPr/>
      <dgm:t>
        <a:bodyPr/>
        <a:lstStyle/>
        <a:p>
          <a:r>
            <a:rPr lang="es-ES" dirty="0" smtClean="0"/>
            <a:t>Director de carrera </a:t>
          </a:r>
          <a:endParaRPr lang="es-ES" dirty="0"/>
        </a:p>
      </dgm:t>
    </dgm:pt>
    <dgm:pt modelId="{75DA1C51-2C21-4198-973D-D17B95BA916F}" type="parTrans" cxnId="{7D8E56E6-8C6A-4A48-A418-BF0C059987D8}">
      <dgm:prSet/>
      <dgm:spPr/>
      <dgm:t>
        <a:bodyPr/>
        <a:lstStyle/>
        <a:p>
          <a:endParaRPr lang="es-ES"/>
        </a:p>
      </dgm:t>
    </dgm:pt>
    <dgm:pt modelId="{DA05D673-F16D-4A15-9453-F9B310DB8215}" type="sibTrans" cxnId="{7D8E56E6-8C6A-4A48-A418-BF0C059987D8}">
      <dgm:prSet/>
      <dgm:spPr/>
      <dgm:t>
        <a:bodyPr/>
        <a:lstStyle/>
        <a:p>
          <a:endParaRPr lang="es-ES"/>
        </a:p>
      </dgm:t>
    </dgm:pt>
    <dgm:pt modelId="{D44AABD9-A56C-4F82-8DEF-B89FD140B048}">
      <dgm:prSet phldrT="[Texto]"/>
      <dgm:spPr/>
      <dgm:t>
        <a:bodyPr/>
        <a:lstStyle/>
        <a:p>
          <a:r>
            <a:rPr lang="es-ES" dirty="0" smtClean="0"/>
            <a:t>Rector</a:t>
          </a:r>
          <a:endParaRPr lang="es-ES" dirty="0"/>
        </a:p>
      </dgm:t>
    </dgm:pt>
    <dgm:pt modelId="{6FF780CB-C088-48B7-8179-C903C3BE6947}" type="parTrans" cxnId="{A34C9FE0-9E10-45A4-9855-F2A782BC0FB3}">
      <dgm:prSet/>
      <dgm:spPr/>
      <dgm:t>
        <a:bodyPr/>
        <a:lstStyle/>
        <a:p>
          <a:endParaRPr lang="es-ES"/>
        </a:p>
      </dgm:t>
    </dgm:pt>
    <dgm:pt modelId="{36234C8F-7238-4609-8A08-D9FB6100B937}" type="sibTrans" cxnId="{A34C9FE0-9E10-45A4-9855-F2A782BC0FB3}">
      <dgm:prSet/>
      <dgm:spPr/>
      <dgm:t>
        <a:bodyPr/>
        <a:lstStyle/>
        <a:p>
          <a:endParaRPr lang="es-ES"/>
        </a:p>
      </dgm:t>
    </dgm:pt>
    <dgm:pt modelId="{6E120EAC-CFC4-4C7B-8982-C6AD1FEE50E5}" type="pres">
      <dgm:prSet presAssocID="{6DCF407F-D9A9-4BA6-A0A0-EA48CCC7BED3}" presName="hierChild1" presStyleCnt="0">
        <dgm:presLayoutVars>
          <dgm:orgChart val="1"/>
          <dgm:chPref val="1"/>
          <dgm:dir/>
          <dgm:animOne val="branch"/>
          <dgm:animLvl val="lvl"/>
          <dgm:resizeHandles/>
        </dgm:presLayoutVars>
      </dgm:prSet>
      <dgm:spPr/>
      <dgm:t>
        <a:bodyPr/>
        <a:lstStyle/>
        <a:p>
          <a:endParaRPr lang="es-ES"/>
        </a:p>
      </dgm:t>
    </dgm:pt>
    <dgm:pt modelId="{ACA26F61-7890-4284-8C94-D078120ED8A9}" type="pres">
      <dgm:prSet presAssocID="{D44AABD9-A56C-4F82-8DEF-B89FD140B048}" presName="hierRoot1" presStyleCnt="0">
        <dgm:presLayoutVars>
          <dgm:hierBranch val="init"/>
        </dgm:presLayoutVars>
      </dgm:prSet>
      <dgm:spPr/>
    </dgm:pt>
    <dgm:pt modelId="{55B34236-6416-442F-840F-3064B53DA33C}" type="pres">
      <dgm:prSet presAssocID="{D44AABD9-A56C-4F82-8DEF-B89FD140B048}" presName="rootComposite1" presStyleCnt="0"/>
      <dgm:spPr/>
    </dgm:pt>
    <dgm:pt modelId="{ABE1A24A-5DB8-4F34-A230-5E96AC036353}" type="pres">
      <dgm:prSet presAssocID="{D44AABD9-A56C-4F82-8DEF-B89FD140B048}" presName="rootText1" presStyleLbl="node0" presStyleIdx="0" presStyleCnt="2">
        <dgm:presLayoutVars>
          <dgm:chPref val="3"/>
        </dgm:presLayoutVars>
      </dgm:prSet>
      <dgm:spPr/>
      <dgm:t>
        <a:bodyPr/>
        <a:lstStyle/>
        <a:p>
          <a:endParaRPr lang="es-ES"/>
        </a:p>
      </dgm:t>
    </dgm:pt>
    <dgm:pt modelId="{3E0850EF-DF38-4EE5-B4ED-DCF8BFF9F343}" type="pres">
      <dgm:prSet presAssocID="{D44AABD9-A56C-4F82-8DEF-B89FD140B048}" presName="rootConnector1" presStyleLbl="node1" presStyleIdx="0" presStyleCnt="0"/>
      <dgm:spPr/>
      <dgm:t>
        <a:bodyPr/>
        <a:lstStyle/>
        <a:p>
          <a:endParaRPr lang="es-ES"/>
        </a:p>
      </dgm:t>
    </dgm:pt>
    <dgm:pt modelId="{EE56C164-36B7-439A-98B4-53E9DF812724}" type="pres">
      <dgm:prSet presAssocID="{D44AABD9-A56C-4F82-8DEF-B89FD140B048}" presName="hierChild2" presStyleCnt="0"/>
      <dgm:spPr/>
    </dgm:pt>
    <dgm:pt modelId="{67B2A6C7-E8DA-4042-9F21-4452296FCE95}" type="pres">
      <dgm:prSet presAssocID="{D44AABD9-A56C-4F82-8DEF-B89FD140B048}" presName="hierChild3" presStyleCnt="0"/>
      <dgm:spPr/>
    </dgm:pt>
    <dgm:pt modelId="{A3E03CBD-788F-468C-92C8-56760471E9A0}" type="pres">
      <dgm:prSet presAssocID="{9B30CCE8-52B4-4425-B435-B04D1B24D95B}" presName="hierRoot1" presStyleCnt="0">
        <dgm:presLayoutVars>
          <dgm:hierBranch val="init"/>
        </dgm:presLayoutVars>
      </dgm:prSet>
      <dgm:spPr/>
      <dgm:t>
        <a:bodyPr/>
        <a:lstStyle/>
        <a:p>
          <a:endParaRPr lang="es-ES"/>
        </a:p>
      </dgm:t>
    </dgm:pt>
    <dgm:pt modelId="{1DC933FF-6AFF-401D-9475-F3C4A8A96445}" type="pres">
      <dgm:prSet presAssocID="{9B30CCE8-52B4-4425-B435-B04D1B24D95B}" presName="rootComposite1" presStyleCnt="0"/>
      <dgm:spPr/>
      <dgm:t>
        <a:bodyPr/>
        <a:lstStyle/>
        <a:p>
          <a:endParaRPr lang="es-ES"/>
        </a:p>
      </dgm:t>
    </dgm:pt>
    <dgm:pt modelId="{BEA76B46-29F5-4BC8-83C9-FCE1FC4D3572}" type="pres">
      <dgm:prSet presAssocID="{9B30CCE8-52B4-4425-B435-B04D1B24D95B}" presName="rootText1" presStyleLbl="node0" presStyleIdx="1" presStyleCnt="2">
        <dgm:presLayoutVars>
          <dgm:chPref val="3"/>
        </dgm:presLayoutVars>
      </dgm:prSet>
      <dgm:spPr/>
      <dgm:t>
        <a:bodyPr/>
        <a:lstStyle/>
        <a:p>
          <a:endParaRPr lang="es-ES"/>
        </a:p>
      </dgm:t>
    </dgm:pt>
    <dgm:pt modelId="{BD71AA02-D819-4F55-A476-C268B954FFE7}" type="pres">
      <dgm:prSet presAssocID="{9B30CCE8-52B4-4425-B435-B04D1B24D95B}" presName="rootConnector1" presStyleLbl="node1" presStyleIdx="0" presStyleCnt="0"/>
      <dgm:spPr/>
      <dgm:t>
        <a:bodyPr/>
        <a:lstStyle/>
        <a:p>
          <a:endParaRPr lang="es-ES"/>
        </a:p>
      </dgm:t>
    </dgm:pt>
    <dgm:pt modelId="{893AA73B-E942-4226-8151-4E739BC9DA92}" type="pres">
      <dgm:prSet presAssocID="{9B30CCE8-52B4-4425-B435-B04D1B24D95B}" presName="hierChild2" presStyleCnt="0"/>
      <dgm:spPr/>
      <dgm:t>
        <a:bodyPr/>
        <a:lstStyle/>
        <a:p>
          <a:endParaRPr lang="es-ES"/>
        </a:p>
      </dgm:t>
    </dgm:pt>
    <dgm:pt modelId="{B099A582-A23D-46D3-A934-8712F323A6D5}" type="pres">
      <dgm:prSet presAssocID="{43119680-C10A-4A7E-B24F-078E13D4F2ED}" presName="Name37" presStyleLbl="parChTrans1D2" presStyleIdx="0" presStyleCnt="6"/>
      <dgm:spPr/>
      <dgm:t>
        <a:bodyPr/>
        <a:lstStyle/>
        <a:p>
          <a:endParaRPr lang="es-ES"/>
        </a:p>
      </dgm:t>
    </dgm:pt>
    <dgm:pt modelId="{A648F381-CEF1-41A9-955D-B252BAFF61FB}" type="pres">
      <dgm:prSet presAssocID="{64ED1281-A140-4F86-8C2C-72E81A50052A}" presName="hierRoot2" presStyleCnt="0">
        <dgm:presLayoutVars>
          <dgm:hierBranch val="init"/>
        </dgm:presLayoutVars>
      </dgm:prSet>
      <dgm:spPr/>
      <dgm:t>
        <a:bodyPr/>
        <a:lstStyle/>
        <a:p>
          <a:endParaRPr lang="es-ES"/>
        </a:p>
      </dgm:t>
    </dgm:pt>
    <dgm:pt modelId="{F83F3212-6EAB-44AA-8336-5F1A33BE110C}" type="pres">
      <dgm:prSet presAssocID="{64ED1281-A140-4F86-8C2C-72E81A50052A}" presName="rootComposite" presStyleCnt="0"/>
      <dgm:spPr/>
      <dgm:t>
        <a:bodyPr/>
        <a:lstStyle/>
        <a:p>
          <a:endParaRPr lang="es-ES"/>
        </a:p>
      </dgm:t>
    </dgm:pt>
    <dgm:pt modelId="{F4F6B0FE-50E6-4CEA-8169-39D217EEE4C8}" type="pres">
      <dgm:prSet presAssocID="{64ED1281-A140-4F86-8C2C-72E81A50052A}" presName="rootText" presStyleLbl="node2" presStyleIdx="0" presStyleCnt="3">
        <dgm:presLayoutVars>
          <dgm:chPref val="3"/>
        </dgm:presLayoutVars>
      </dgm:prSet>
      <dgm:spPr/>
      <dgm:t>
        <a:bodyPr/>
        <a:lstStyle/>
        <a:p>
          <a:endParaRPr lang="es-ES"/>
        </a:p>
      </dgm:t>
    </dgm:pt>
    <dgm:pt modelId="{7E49E755-4606-4090-B18C-C4CEF047F870}" type="pres">
      <dgm:prSet presAssocID="{64ED1281-A140-4F86-8C2C-72E81A50052A}" presName="rootConnector" presStyleLbl="node2" presStyleIdx="0" presStyleCnt="3"/>
      <dgm:spPr/>
      <dgm:t>
        <a:bodyPr/>
        <a:lstStyle/>
        <a:p>
          <a:endParaRPr lang="es-ES"/>
        </a:p>
      </dgm:t>
    </dgm:pt>
    <dgm:pt modelId="{188B6B5F-E58D-4663-BCB7-810DEEF2DF9B}" type="pres">
      <dgm:prSet presAssocID="{64ED1281-A140-4F86-8C2C-72E81A50052A}" presName="hierChild4" presStyleCnt="0"/>
      <dgm:spPr/>
      <dgm:t>
        <a:bodyPr/>
        <a:lstStyle/>
        <a:p>
          <a:endParaRPr lang="es-ES"/>
        </a:p>
      </dgm:t>
    </dgm:pt>
    <dgm:pt modelId="{DCB73E0F-388D-4E2F-9B8F-CA678D69B508}" type="pres">
      <dgm:prSet presAssocID="{64ED1281-A140-4F86-8C2C-72E81A50052A}" presName="hierChild5" presStyleCnt="0"/>
      <dgm:spPr/>
      <dgm:t>
        <a:bodyPr/>
        <a:lstStyle/>
        <a:p>
          <a:endParaRPr lang="es-ES"/>
        </a:p>
      </dgm:t>
    </dgm:pt>
    <dgm:pt modelId="{32354A64-B756-4E09-9DBE-E2FFF9DF3AB4}" type="pres">
      <dgm:prSet presAssocID="{CAF5894A-F3C9-4F43-A3EC-C8967886BE5A}" presName="Name37" presStyleLbl="parChTrans1D2" presStyleIdx="1" presStyleCnt="6"/>
      <dgm:spPr/>
      <dgm:t>
        <a:bodyPr/>
        <a:lstStyle/>
        <a:p>
          <a:endParaRPr lang="es-ES"/>
        </a:p>
      </dgm:t>
    </dgm:pt>
    <dgm:pt modelId="{4D18B953-DD1D-4835-851A-DC9CAFC6B348}" type="pres">
      <dgm:prSet presAssocID="{95D20061-14E1-4B06-BC5C-E64004147421}" presName="hierRoot2" presStyleCnt="0">
        <dgm:presLayoutVars>
          <dgm:hierBranch val="init"/>
        </dgm:presLayoutVars>
      </dgm:prSet>
      <dgm:spPr/>
      <dgm:t>
        <a:bodyPr/>
        <a:lstStyle/>
        <a:p>
          <a:endParaRPr lang="es-ES"/>
        </a:p>
      </dgm:t>
    </dgm:pt>
    <dgm:pt modelId="{1AFA5871-0575-4DED-830F-8FF50045CB02}" type="pres">
      <dgm:prSet presAssocID="{95D20061-14E1-4B06-BC5C-E64004147421}" presName="rootComposite" presStyleCnt="0"/>
      <dgm:spPr/>
      <dgm:t>
        <a:bodyPr/>
        <a:lstStyle/>
        <a:p>
          <a:endParaRPr lang="es-ES"/>
        </a:p>
      </dgm:t>
    </dgm:pt>
    <dgm:pt modelId="{6A54D8B5-204C-42C5-9FA0-D9E2E14DB393}" type="pres">
      <dgm:prSet presAssocID="{95D20061-14E1-4B06-BC5C-E64004147421}" presName="rootText" presStyleLbl="node2" presStyleIdx="1" presStyleCnt="3">
        <dgm:presLayoutVars>
          <dgm:chPref val="3"/>
        </dgm:presLayoutVars>
      </dgm:prSet>
      <dgm:spPr/>
      <dgm:t>
        <a:bodyPr/>
        <a:lstStyle/>
        <a:p>
          <a:endParaRPr lang="es-ES"/>
        </a:p>
      </dgm:t>
    </dgm:pt>
    <dgm:pt modelId="{FF1A5B7A-F9A3-4C5B-84CB-ABE0CC7FCA18}" type="pres">
      <dgm:prSet presAssocID="{95D20061-14E1-4B06-BC5C-E64004147421}" presName="rootConnector" presStyleLbl="node2" presStyleIdx="1" presStyleCnt="3"/>
      <dgm:spPr/>
      <dgm:t>
        <a:bodyPr/>
        <a:lstStyle/>
        <a:p>
          <a:endParaRPr lang="es-ES"/>
        </a:p>
      </dgm:t>
    </dgm:pt>
    <dgm:pt modelId="{370CDB32-DB36-4763-9C2A-E6C41B8B9337}" type="pres">
      <dgm:prSet presAssocID="{95D20061-14E1-4B06-BC5C-E64004147421}" presName="hierChild4" presStyleCnt="0"/>
      <dgm:spPr/>
      <dgm:t>
        <a:bodyPr/>
        <a:lstStyle/>
        <a:p>
          <a:endParaRPr lang="es-ES"/>
        </a:p>
      </dgm:t>
    </dgm:pt>
    <dgm:pt modelId="{B0758110-B0A0-4D6C-A24E-047DD033917C}" type="pres">
      <dgm:prSet presAssocID="{95D20061-14E1-4B06-BC5C-E64004147421}" presName="hierChild5" presStyleCnt="0"/>
      <dgm:spPr/>
      <dgm:t>
        <a:bodyPr/>
        <a:lstStyle/>
        <a:p>
          <a:endParaRPr lang="es-ES"/>
        </a:p>
      </dgm:t>
    </dgm:pt>
    <dgm:pt modelId="{1D8CA06E-D88E-4705-960D-3BD4F4E003B7}" type="pres">
      <dgm:prSet presAssocID="{159A1728-2CB4-4DF5-A59D-083C996C256B}" presName="Name37" presStyleLbl="parChTrans1D2" presStyleIdx="2" presStyleCnt="6"/>
      <dgm:spPr/>
      <dgm:t>
        <a:bodyPr/>
        <a:lstStyle/>
        <a:p>
          <a:endParaRPr lang="es-ES"/>
        </a:p>
      </dgm:t>
    </dgm:pt>
    <dgm:pt modelId="{AABED304-EF6C-4D8B-9DC0-47FA951B61DA}" type="pres">
      <dgm:prSet presAssocID="{579B2478-5B6E-49E1-882D-C8EC178B1330}" presName="hierRoot2" presStyleCnt="0">
        <dgm:presLayoutVars>
          <dgm:hierBranch val="init"/>
        </dgm:presLayoutVars>
      </dgm:prSet>
      <dgm:spPr/>
      <dgm:t>
        <a:bodyPr/>
        <a:lstStyle/>
        <a:p>
          <a:endParaRPr lang="es-ES"/>
        </a:p>
      </dgm:t>
    </dgm:pt>
    <dgm:pt modelId="{3B8402CB-661D-4480-BA30-231FA5BA971C}" type="pres">
      <dgm:prSet presAssocID="{579B2478-5B6E-49E1-882D-C8EC178B1330}" presName="rootComposite" presStyleCnt="0"/>
      <dgm:spPr/>
      <dgm:t>
        <a:bodyPr/>
        <a:lstStyle/>
        <a:p>
          <a:endParaRPr lang="es-ES"/>
        </a:p>
      </dgm:t>
    </dgm:pt>
    <dgm:pt modelId="{5F078B47-ACD1-46F8-A86A-7783631F0AD9}" type="pres">
      <dgm:prSet presAssocID="{579B2478-5B6E-49E1-882D-C8EC178B1330}" presName="rootText" presStyleLbl="node2" presStyleIdx="2" presStyleCnt="3">
        <dgm:presLayoutVars>
          <dgm:chPref val="3"/>
        </dgm:presLayoutVars>
      </dgm:prSet>
      <dgm:spPr/>
      <dgm:t>
        <a:bodyPr/>
        <a:lstStyle/>
        <a:p>
          <a:endParaRPr lang="es-ES"/>
        </a:p>
      </dgm:t>
    </dgm:pt>
    <dgm:pt modelId="{7985F628-730E-4625-9DAE-ED3102D6E7DB}" type="pres">
      <dgm:prSet presAssocID="{579B2478-5B6E-49E1-882D-C8EC178B1330}" presName="rootConnector" presStyleLbl="node2" presStyleIdx="2" presStyleCnt="3"/>
      <dgm:spPr/>
      <dgm:t>
        <a:bodyPr/>
        <a:lstStyle/>
        <a:p>
          <a:endParaRPr lang="es-ES"/>
        </a:p>
      </dgm:t>
    </dgm:pt>
    <dgm:pt modelId="{D40E148A-936D-4E5D-89E9-43AE4BFBFA2E}" type="pres">
      <dgm:prSet presAssocID="{579B2478-5B6E-49E1-882D-C8EC178B1330}" presName="hierChild4" presStyleCnt="0"/>
      <dgm:spPr/>
      <dgm:t>
        <a:bodyPr/>
        <a:lstStyle/>
        <a:p>
          <a:endParaRPr lang="es-ES"/>
        </a:p>
      </dgm:t>
    </dgm:pt>
    <dgm:pt modelId="{299AE4C2-3D1D-4115-B509-5644D83C2ECB}" type="pres">
      <dgm:prSet presAssocID="{579B2478-5B6E-49E1-882D-C8EC178B1330}" presName="hierChild5" presStyleCnt="0"/>
      <dgm:spPr/>
      <dgm:t>
        <a:bodyPr/>
        <a:lstStyle/>
        <a:p>
          <a:endParaRPr lang="es-ES"/>
        </a:p>
      </dgm:t>
    </dgm:pt>
    <dgm:pt modelId="{B0FDAD72-3350-469C-85CD-DFCEC5B488FD}" type="pres">
      <dgm:prSet presAssocID="{9B30CCE8-52B4-4425-B435-B04D1B24D95B}" presName="hierChild3" presStyleCnt="0"/>
      <dgm:spPr/>
      <dgm:t>
        <a:bodyPr/>
        <a:lstStyle/>
        <a:p>
          <a:endParaRPr lang="es-ES"/>
        </a:p>
      </dgm:t>
    </dgm:pt>
    <dgm:pt modelId="{9C3642AF-329B-4C9D-82AF-6F6761EA73AB}" type="pres">
      <dgm:prSet presAssocID="{64EFAC7F-328A-4C44-9B2F-137988660DAE}" presName="Name111" presStyleLbl="parChTrans1D2" presStyleIdx="3" presStyleCnt="6"/>
      <dgm:spPr/>
      <dgm:t>
        <a:bodyPr/>
        <a:lstStyle/>
        <a:p>
          <a:endParaRPr lang="es-ES"/>
        </a:p>
      </dgm:t>
    </dgm:pt>
    <dgm:pt modelId="{7A193E85-8231-4C85-887A-58AC063CB46E}" type="pres">
      <dgm:prSet presAssocID="{A44B6159-00DC-4FCF-A070-D910D879BE97}" presName="hierRoot3" presStyleCnt="0">
        <dgm:presLayoutVars>
          <dgm:hierBranch val="init"/>
        </dgm:presLayoutVars>
      </dgm:prSet>
      <dgm:spPr/>
      <dgm:t>
        <a:bodyPr/>
        <a:lstStyle/>
        <a:p>
          <a:endParaRPr lang="es-ES"/>
        </a:p>
      </dgm:t>
    </dgm:pt>
    <dgm:pt modelId="{D09BD5D2-FC08-4BC4-A942-E1C018D166AD}" type="pres">
      <dgm:prSet presAssocID="{A44B6159-00DC-4FCF-A070-D910D879BE97}" presName="rootComposite3" presStyleCnt="0"/>
      <dgm:spPr/>
      <dgm:t>
        <a:bodyPr/>
        <a:lstStyle/>
        <a:p>
          <a:endParaRPr lang="es-ES"/>
        </a:p>
      </dgm:t>
    </dgm:pt>
    <dgm:pt modelId="{4147F928-2828-40A4-B732-0BA7E6966C41}" type="pres">
      <dgm:prSet presAssocID="{A44B6159-00DC-4FCF-A070-D910D879BE97}" presName="rootText3" presStyleLbl="asst1" presStyleIdx="0" presStyleCnt="3">
        <dgm:presLayoutVars>
          <dgm:chPref val="3"/>
        </dgm:presLayoutVars>
      </dgm:prSet>
      <dgm:spPr/>
      <dgm:t>
        <a:bodyPr/>
        <a:lstStyle/>
        <a:p>
          <a:endParaRPr lang="es-ES"/>
        </a:p>
      </dgm:t>
    </dgm:pt>
    <dgm:pt modelId="{E7BAFE95-84DD-41B4-822A-8A29852B6745}" type="pres">
      <dgm:prSet presAssocID="{A44B6159-00DC-4FCF-A070-D910D879BE97}" presName="rootConnector3" presStyleLbl="asst1" presStyleIdx="0" presStyleCnt="3"/>
      <dgm:spPr/>
      <dgm:t>
        <a:bodyPr/>
        <a:lstStyle/>
        <a:p>
          <a:endParaRPr lang="es-ES"/>
        </a:p>
      </dgm:t>
    </dgm:pt>
    <dgm:pt modelId="{329C4958-01F8-4694-B2F3-CA1A4B601D71}" type="pres">
      <dgm:prSet presAssocID="{A44B6159-00DC-4FCF-A070-D910D879BE97}" presName="hierChild6" presStyleCnt="0"/>
      <dgm:spPr/>
      <dgm:t>
        <a:bodyPr/>
        <a:lstStyle/>
        <a:p>
          <a:endParaRPr lang="es-ES"/>
        </a:p>
      </dgm:t>
    </dgm:pt>
    <dgm:pt modelId="{0F498EB0-CAD5-4AD6-B3E1-782BA8B020DC}" type="pres">
      <dgm:prSet presAssocID="{A44B6159-00DC-4FCF-A070-D910D879BE97}" presName="hierChild7" presStyleCnt="0"/>
      <dgm:spPr/>
      <dgm:t>
        <a:bodyPr/>
        <a:lstStyle/>
        <a:p>
          <a:endParaRPr lang="es-ES"/>
        </a:p>
      </dgm:t>
    </dgm:pt>
    <dgm:pt modelId="{7C5BAAE3-89FC-405D-9714-2969583FF3C4}" type="pres">
      <dgm:prSet presAssocID="{75DA1C51-2C21-4198-973D-D17B95BA916F}" presName="Name111" presStyleLbl="parChTrans1D2" presStyleIdx="4" presStyleCnt="6"/>
      <dgm:spPr/>
      <dgm:t>
        <a:bodyPr/>
        <a:lstStyle/>
        <a:p>
          <a:endParaRPr lang="es-ES"/>
        </a:p>
      </dgm:t>
    </dgm:pt>
    <dgm:pt modelId="{AEB5CE96-6FB1-4A11-B728-8C46A04D6748}" type="pres">
      <dgm:prSet presAssocID="{546ACC11-EBEA-4891-81AC-E72AF11E1350}" presName="hierRoot3" presStyleCnt="0">
        <dgm:presLayoutVars>
          <dgm:hierBranch val="init"/>
        </dgm:presLayoutVars>
      </dgm:prSet>
      <dgm:spPr/>
    </dgm:pt>
    <dgm:pt modelId="{C18454C5-4165-4013-B192-D0A6FEB6D046}" type="pres">
      <dgm:prSet presAssocID="{546ACC11-EBEA-4891-81AC-E72AF11E1350}" presName="rootComposite3" presStyleCnt="0"/>
      <dgm:spPr/>
    </dgm:pt>
    <dgm:pt modelId="{54FD5B91-ECF3-41A0-A27C-E8A317E7DA41}" type="pres">
      <dgm:prSet presAssocID="{546ACC11-EBEA-4891-81AC-E72AF11E1350}" presName="rootText3" presStyleLbl="asst1" presStyleIdx="1" presStyleCnt="3">
        <dgm:presLayoutVars>
          <dgm:chPref val="3"/>
        </dgm:presLayoutVars>
      </dgm:prSet>
      <dgm:spPr/>
      <dgm:t>
        <a:bodyPr/>
        <a:lstStyle/>
        <a:p>
          <a:endParaRPr lang="es-ES"/>
        </a:p>
      </dgm:t>
    </dgm:pt>
    <dgm:pt modelId="{885F70CC-14DF-4444-911F-6D1CD1A520AF}" type="pres">
      <dgm:prSet presAssocID="{546ACC11-EBEA-4891-81AC-E72AF11E1350}" presName="rootConnector3" presStyleLbl="asst1" presStyleIdx="1" presStyleCnt="3"/>
      <dgm:spPr/>
      <dgm:t>
        <a:bodyPr/>
        <a:lstStyle/>
        <a:p>
          <a:endParaRPr lang="es-ES"/>
        </a:p>
      </dgm:t>
    </dgm:pt>
    <dgm:pt modelId="{7D14FCC8-1302-4ABB-8AD9-2CFFA44F4677}" type="pres">
      <dgm:prSet presAssocID="{546ACC11-EBEA-4891-81AC-E72AF11E1350}" presName="hierChild6" presStyleCnt="0"/>
      <dgm:spPr/>
    </dgm:pt>
    <dgm:pt modelId="{CFCF081B-97BE-4C10-BCF8-AD9E5C675A9A}" type="pres">
      <dgm:prSet presAssocID="{546ACC11-EBEA-4891-81AC-E72AF11E1350}" presName="hierChild7" presStyleCnt="0"/>
      <dgm:spPr/>
    </dgm:pt>
    <dgm:pt modelId="{7DCC573A-6C69-46EF-81A4-C8CA010D07C5}" type="pres">
      <dgm:prSet presAssocID="{747B793D-693F-4CBF-9EBF-4ADE8C1856AA}" presName="Name111" presStyleLbl="parChTrans1D2" presStyleIdx="5" presStyleCnt="6"/>
      <dgm:spPr/>
      <dgm:t>
        <a:bodyPr/>
        <a:lstStyle/>
        <a:p>
          <a:endParaRPr lang="es-ES"/>
        </a:p>
      </dgm:t>
    </dgm:pt>
    <dgm:pt modelId="{2228D379-39A1-4F78-A7D0-2163FF37D60B}" type="pres">
      <dgm:prSet presAssocID="{C0BB2DCE-7AB9-4491-8209-E8B61A36EA05}" presName="hierRoot3" presStyleCnt="0">
        <dgm:presLayoutVars>
          <dgm:hierBranch val="init"/>
        </dgm:presLayoutVars>
      </dgm:prSet>
      <dgm:spPr/>
      <dgm:t>
        <a:bodyPr/>
        <a:lstStyle/>
        <a:p>
          <a:endParaRPr lang="es-ES"/>
        </a:p>
      </dgm:t>
    </dgm:pt>
    <dgm:pt modelId="{A2E91708-C74B-4422-AF95-670D9DEFD3DE}" type="pres">
      <dgm:prSet presAssocID="{C0BB2DCE-7AB9-4491-8209-E8B61A36EA05}" presName="rootComposite3" presStyleCnt="0"/>
      <dgm:spPr/>
      <dgm:t>
        <a:bodyPr/>
        <a:lstStyle/>
        <a:p>
          <a:endParaRPr lang="es-ES"/>
        </a:p>
      </dgm:t>
    </dgm:pt>
    <dgm:pt modelId="{9AE274E0-21F1-4A6F-98D2-FAD9EF33E388}" type="pres">
      <dgm:prSet presAssocID="{C0BB2DCE-7AB9-4491-8209-E8B61A36EA05}" presName="rootText3" presStyleLbl="asst1" presStyleIdx="2" presStyleCnt="3">
        <dgm:presLayoutVars>
          <dgm:chPref val="3"/>
        </dgm:presLayoutVars>
      </dgm:prSet>
      <dgm:spPr/>
      <dgm:t>
        <a:bodyPr/>
        <a:lstStyle/>
        <a:p>
          <a:endParaRPr lang="es-ES"/>
        </a:p>
      </dgm:t>
    </dgm:pt>
    <dgm:pt modelId="{48C39B9E-12F6-403E-9630-F74C8951830A}" type="pres">
      <dgm:prSet presAssocID="{C0BB2DCE-7AB9-4491-8209-E8B61A36EA05}" presName="rootConnector3" presStyleLbl="asst1" presStyleIdx="2" presStyleCnt="3"/>
      <dgm:spPr/>
      <dgm:t>
        <a:bodyPr/>
        <a:lstStyle/>
        <a:p>
          <a:endParaRPr lang="es-ES"/>
        </a:p>
      </dgm:t>
    </dgm:pt>
    <dgm:pt modelId="{5DB2B689-51DC-4F9D-A156-E14054D535E5}" type="pres">
      <dgm:prSet presAssocID="{C0BB2DCE-7AB9-4491-8209-E8B61A36EA05}" presName="hierChild6" presStyleCnt="0"/>
      <dgm:spPr/>
      <dgm:t>
        <a:bodyPr/>
        <a:lstStyle/>
        <a:p>
          <a:endParaRPr lang="es-ES"/>
        </a:p>
      </dgm:t>
    </dgm:pt>
    <dgm:pt modelId="{F854B5C4-BDF8-4423-9616-9729C70E5F32}" type="pres">
      <dgm:prSet presAssocID="{C0BB2DCE-7AB9-4491-8209-E8B61A36EA05}" presName="hierChild7" presStyleCnt="0"/>
      <dgm:spPr/>
      <dgm:t>
        <a:bodyPr/>
        <a:lstStyle/>
        <a:p>
          <a:endParaRPr lang="es-ES"/>
        </a:p>
      </dgm:t>
    </dgm:pt>
  </dgm:ptLst>
  <dgm:cxnLst>
    <dgm:cxn modelId="{2162DD07-7728-4726-B982-AAACDD793EDF}" type="presOf" srcId="{9B30CCE8-52B4-4425-B435-B04D1B24D95B}" destId="{BEA76B46-29F5-4BC8-83C9-FCE1FC4D3572}" srcOrd="0" destOrd="0" presId="urn:microsoft.com/office/officeart/2005/8/layout/orgChart1"/>
    <dgm:cxn modelId="{66440F12-86C4-4B2E-9B41-69E2EE2F1FBE}" type="presOf" srcId="{D44AABD9-A56C-4F82-8DEF-B89FD140B048}" destId="{ABE1A24A-5DB8-4F34-A230-5E96AC036353}" srcOrd="0" destOrd="0" presId="urn:microsoft.com/office/officeart/2005/8/layout/orgChart1"/>
    <dgm:cxn modelId="{16A7103E-8D32-4E1D-A16B-EE02E0C9BF8E}" type="presOf" srcId="{C0BB2DCE-7AB9-4491-8209-E8B61A36EA05}" destId="{48C39B9E-12F6-403E-9630-F74C8951830A}" srcOrd="1" destOrd="0" presId="urn:microsoft.com/office/officeart/2005/8/layout/orgChart1"/>
    <dgm:cxn modelId="{30B0F7C6-53C2-443E-BC52-5CD22404103C}" type="presOf" srcId="{A44B6159-00DC-4FCF-A070-D910D879BE97}" destId="{E7BAFE95-84DD-41B4-822A-8A29852B6745}" srcOrd="1" destOrd="0" presId="urn:microsoft.com/office/officeart/2005/8/layout/orgChart1"/>
    <dgm:cxn modelId="{27026DF8-2BB5-43CE-A83F-7D5CFDCDB2A6}" type="presOf" srcId="{64ED1281-A140-4F86-8C2C-72E81A50052A}" destId="{7E49E755-4606-4090-B18C-C4CEF047F870}" srcOrd="1" destOrd="0" presId="urn:microsoft.com/office/officeart/2005/8/layout/orgChart1"/>
    <dgm:cxn modelId="{89B162FD-E40E-4DAA-901E-73910D8C0169}" type="presOf" srcId="{64EFAC7F-328A-4C44-9B2F-137988660DAE}" destId="{9C3642AF-329B-4C9D-82AF-6F6761EA73AB}" srcOrd="0" destOrd="0" presId="urn:microsoft.com/office/officeart/2005/8/layout/orgChart1"/>
    <dgm:cxn modelId="{11E219A6-22C0-4670-A08A-FE14E3D7FAF3}" type="presOf" srcId="{9B30CCE8-52B4-4425-B435-B04D1B24D95B}" destId="{BD71AA02-D819-4F55-A476-C268B954FFE7}" srcOrd="1" destOrd="0" presId="urn:microsoft.com/office/officeart/2005/8/layout/orgChart1"/>
    <dgm:cxn modelId="{B21963D8-7588-4EFF-8D4C-1E663013FBC3}" type="presOf" srcId="{546ACC11-EBEA-4891-81AC-E72AF11E1350}" destId="{885F70CC-14DF-4444-911F-6D1CD1A520AF}" srcOrd="1" destOrd="0" presId="urn:microsoft.com/office/officeart/2005/8/layout/orgChart1"/>
    <dgm:cxn modelId="{1275F9F0-F1E5-4668-B228-5822C008C4CA}" type="presOf" srcId="{D44AABD9-A56C-4F82-8DEF-B89FD140B048}" destId="{3E0850EF-DF38-4EE5-B4ED-DCF8BFF9F343}" srcOrd="1" destOrd="0" presId="urn:microsoft.com/office/officeart/2005/8/layout/orgChart1"/>
    <dgm:cxn modelId="{C4B59A84-18EE-45A4-8FA5-9B801B386D58}" srcId="{9B30CCE8-52B4-4425-B435-B04D1B24D95B}" destId="{C0BB2DCE-7AB9-4491-8209-E8B61A36EA05}" srcOrd="2" destOrd="0" parTransId="{747B793D-693F-4CBF-9EBF-4ADE8C1856AA}" sibTransId="{2DB53F09-D657-490C-ADFA-17DCAD2A7CAB}"/>
    <dgm:cxn modelId="{2199B736-6FEE-4E28-A564-D1501D6B1BFB}" type="presOf" srcId="{579B2478-5B6E-49E1-882D-C8EC178B1330}" destId="{5F078B47-ACD1-46F8-A86A-7783631F0AD9}" srcOrd="0" destOrd="0" presId="urn:microsoft.com/office/officeart/2005/8/layout/orgChart1"/>
    <dgm:cxn modelId="{DDAF92D9-840F-4A55-A14C-7F2DDA53C623}" srcId="{9B30CCE8-52B4-4425-B435-B04D1B24D95B}" destId="{A44B6159-00DC-4FCF-A070-D910D879BE97}" srcOrd="0" destOrd="0" parTransId="{64EFAC7F-328A-4C44-9B2F-137988660DAE}" sibTransId="{50BA89AC-14E9-48D0-8CDE-2B6E620E9069}"/>
    <dgm:cxn modelId="{7D8E56E6-8C6A-4A48-A418-BF0C059987D8}" srcId="{9B30CCE8-52B4-4425-B435-B04D1B24D95B}" destId="{546ACC11-EBEA-4891-81AC-E72AF11E1350}" srcOrd="1" destOrd="0" parTransId="{75DA1C51-2C21-4198-973D-D17B95BA916F}" sibTransId="{DA05D673-F16D-4A15-9453-F9B310DB8215}"/>
    <dgm:cxn modelId="{C317EF7C-0DEB-4111-9D3D-78274D54C773}" type="presOf" srcId="{579B2478-5B6E-49E1-882D-C8EC178B1330}" destId="{7985F628-730E-4625-9DAE-ED3102D6E7DB}" srcOrd="1" destOrd="0" presId="urn:microsoft.com/office/officeart/2005/8/layout/orgChart1"/>
    <dgm:cxn modelId="{62F4031F-5392-4433-88A7-580FD0DE909C}" srcId="{9B30CCE8-52B4-4425-B435-B04D1B24D95B}" destId="{95D20061-14E1-4B06-BC5C-E64004147421}" srcOrd="4" destOrd="0" parTransId="{CAF5894A-F3C9-4F43-A3EC-C8967886BE5A}" sibTransId="{3B47E2EA-20FD-4261-BF13-25396BD12BCA}"/>
    <dgm:cxn modelId="{AE452194-48E4-4D90-A303-C82ED7165E73}" type="presOf" srcId="{64ED1281-A140-4F86-8C2C-72E81A50052A}" destId="{F4F6B0FE-50E6-4CEA-8169-39D217EEE4C8}" srcOrd="0" destOrd="0" presId="urn:microsoft.com/office/officeart/2005/8/layout/orgChart1"/>
    <dgm:cxn modelId="{A34C9FE0-9E10-45A4-9855-F2A782BC0FB3}" srcId="{6DCF407F-D9A9-4BA6-A0A0-EA48CCC7BED3}" destId="{D44AABD9-A56C-4F82-8DEF-B89FD140B048}" srcOrd="0" destOrd="0" parTransId="{6FF780CB-C088-48B7-8179-C903C3BE6947}" sibTransId="{36234C8F-7238-4609-8A08-D9FB6100B937}"/>
    <dgm:cxn modelId="{02F7B755-84F3-4E35-AB31-21275E07B288}" srcId="{6DCF407F-D9A9-4BA6-A0A0-EA48CCC7BED3}" destId="{9B30CCE8-52B4-4425-B435-B04D1B24D95B}" srcOrd="1" destOrd="0" parTransId="{B9894659-7528-4DEB-8080-91B7A375B61A}" sibTransId="{28CBA1D8-0D48-4679-A3C2-6EBE058282EE}"/>
    <dgm:cxn modelId="{EBAF6018-98BD-448E-8931-47CA7ACA42C9}" srcId="{9B30CCE8-52B4-4425-B435-B04D1B24D95B}" destId="{579B2478-5B6E-49E1-882D-C8EC178B1330}" srcOrd="5" destOrd="0" parTransId="{159A1728-2CB4-4DF5-A59D-083C996C256B}" sibTransId="{EFEA9EFD-806C-447E-BAEB-37867862E98B}"/>
    <dgm:cxn modelId="{E5006F6C-1ADC-4466-B0F2-1448DFE4D605}" type="presOf" srcId="{95D20061-14E1-4B06-BC5C-E64004147421}" destId="{FF1A5B7A-F9A3-4C5B-84CB-ABE0CC7FCA18}" srcOrd="1" destOrd="0" presId="urn:microsoft.com/office/officeart/2005/8/layout/orgChart1"/>
    <dgm:cxn modelId="{61DE1121-9063-48B9-85C6-9FFB3F3A13DE}" type="presOf" srcId="{747B793D-693F-4CBF-9EBF-4ADE8C1856AA}" destId="{7DCC573A-6C69-46EF-81A4-C8CA010D07C5}" srcOrd="0" destOrd="0" presId="urn:microsoft.com/office/officeart/2005/8/layout/orgChart1"/>
    <dgm:cxn modelId="{A5AD2DE8-DE64-4972-B963-A1BD7813AD7A}" type="presOf" srcId="{CAF5894A-F3C9-4F43-A3EC-C8967886BE5A}" destId="{32354A64-B756-4E09-9DBE-E2FFF9DF3AB4}" srcOrd="0" destOrd="0" presId="urn:microsoft.com/office/officeart/2005/8/layout/orgChart1"/>
    <dgm:cxn modelId="{20104D47-C593-453F-A296-504F4BE17F78}" type="presOf" srcId="{6DCF407F-D9A9-4BA6-A0A0-EA48CCC7BED3}" destId="{6E120EAC-CFC4-4C7B-8982-C6AD1FEE50E5}" srcOrd="0" destOrd="0" presId="urn:microsoft.com/office/officeart/2005/8/layout/orgChart1"/>
    <dgm:cxn modelId="{8C387BBC-CDDC-49C0-9804-CDBCBCEA2C1B}" srcId="{9B30CCE8-52B4-4425-B435-B04D1B24D95B}" destId="{64ED1281-A140-4F86-8C2C-72E81A50052A}" srcOrd="3" destOrd="0" parTransId="{43119680-C10A-4A7E-B24F-078E13D4F2ED}" sibTransId="{6B8848EA-755C-4850-BB6A-B4A95820334F}"/>
    <dgm:cxn modelId="{A4296E1E-E005-406B-BE59-0A5AE7902C19}" type="presOf" srcId="{A44B6159-00DC-4FCF-A070-D910D879BE97}" destId="{4147F928-2828-40A4-B732-0BA7E6966C41}" srcOrd="0" destOrd="0" presId="urn:microsoft.com/office/officeart/2005/8/layout/orgChart1"/>
    <dgm:cxn modelId="{CDCC389C-66CB-499F-B974-4782D9B178AB}" type="presOf" srcId="{C0BB2DCE-7AB9-4491-8209-E8B61A36EA05}" destId="{9AE274E0-21F1-4A6F-98D2-FAD9EF33E388}" srcOrd="0" destOrd="0" presId="urn:microsoft.com/office/officeart/2005/8/layout/orgChart1"/>
    <dgm:cxn modelId="{5DE522D6-4A84-4DC6-8659-C753FD683512}" type="presOf" srcId="{159A1728-2CB4-4DF5-A59D-083C996C256B}" destId="{1D8CA06E-D88E-4705-960D-3BD4F4E003B7}" srcOrd="0" destOrd="0" presId="urn:microsoft.com/office/officeart/2005/8/layout/orgChart1"/>
    <dgm:cxn modelId="{25A71A22-F970-48EB-8574-0F0352E29682}" type="presOf" srcId="{75DA1C51-2C21-4198-973D-D17B95BA916F}" destId="{7C5BAAE3-89FC-405D-9714-2969583FF3C4}" srcOrd="0" destOrd="0" presId="urn:microsoft.com/office/officeart/2005/8/layout/orgChart1"/>
    <dgm:cxn modelId="{2BE40B0D-0FF1-4409-9CE7-1D44071B898E}" type="presOf" srcId="{43119680-C10A-4A7E-B24F-078E13D4F2ED}" destId="{B099A582-A23D-46D3-A934-8712F323A6D5}" srcOrd="0" destOrd="0" presId="urn:microsoft.com/office/officeart/2005/8/layout/orgChart1"/>
    <dgm:cxn modelId="{66A35D89-EB5A-4AD0-9DCD-00655110FD05}" type="presOf" srcId="{95D20061-14E1-4B06-BC5C-E64004147421}" destId="{6A54D8B5-204C-42C5-9FA0-D9E2E14DB393}" srcOrd="0" destOrd="0" presId="urn:microsoft.com/office/officeart/2005/8/layout/orgChart1"/>
    <dgm:cxn modelId="{71F30F38-50B6-4F8E-A2DB-828AB9FC8D6D}" type="presOf" srcId="{546ACC11-EBEA-4891-81AC-E72AF11E1350}" destId="{54FD5B91-ECF3-41A0-A27C-E8A317E7DA41}" srcOrd="0" destOrd="0" presId="urn:microsoft.com/office/officeart/2005/8/layout/orgChart1"/>
    <dgm:cxn modelId="{B2EB96A5-CFA5-425C-9835-A0D776C89CA6}" type="presParOf" srcId="{6E120EAC-CFC4-4C7B-8982-C6AD1FEE50E5}" destId="{ACA26F61-7890-4284-8C94-D078120ED8A9}" srcOrd="0" destOrd="0" presId="urn:microsoft.com/office/officeart/2005/8/layout/orgChart1"/>
    <dgm:cxn modelId="{45FE3C15-9659-4398-9C88-574D3157D15C}" type="presParOf" srcId="{ACA26F61-7890-4284-8C94-D078120ED8A9}" destId="{55B34236-6416-442F-840F-3064B53DA33C}" srcOrd="0" destOrd="0" presId="urn:microsoft.com/office/officeart/2005/8/layout/orgChart1"/>
    <dgm:cxn modelId="{08AF9A44-DBAC-49BA-91E9-67AF09DAF6CD}" type="presParOf" srcId="{55B34236-6416-442F-840F-3064B53DA33C}" destId="{ABE1A24A-5DB8-4F34-A230-5E96AC036353}" srcOrd="0" destOrd="0" presId="urn:microsoft.com/office/officeart/2005/8/layout/orgChart1"/>
    <dgm:cxn modelId="{424509C3-2119-49A4-AE44-156AE4C601A4}" type="presParOf" srcId="{55B34236-6416-442F-840F-3064B53DA33C}" destId="{3E0850EF-DF38-4EE5-B4ED-DCF8BFF9F343}" srcOrd="1" destOrd="0" presId="urn:microsoft.com/office/officeart/2005/8/layout/orgChart1"/>
    <dgm:cxn modelId="{8ECED1FB-61E6-49B8-805C-12B5DA998232}" type="presParOf" srcId="{ACA26F61-7890-4284-8C94-D078120ED8A9}" destId="{EE56C164-36B7-439A-98B4-53E9DF812724}" srcOrd="1" destOrd="0" presId="urn:microsoft.com/office/officeart/2005/8/layout/orgChart1"/>
    <dgm:cxn modelId="{8AE86EA9-D506-485D-B417-55D5CF35C2FC}" type="presParOf" srcId="{ACA26F61-7890-4284-8C94-D078120ED8A9}" destId="{67B2A6C7-E8DA-4042-9F21-4452296FCE95}" srcOrd="2" destOrd="0" presId="urn:microsoft.com/office/officeart/2005/8/layout/orgChart1"/>
    <dgm:cxn modelId="{D65B0ADC-738F-4CE4-ABBD-ADE3C846E9DF}" type="presParOf" srcId="{6E120EAC-CFC4-4C7B-8982-C6AD1FEE50E5}" destId="{A3E03CBD-788F-468C-92C8-56760471E9A0}" srcOrd="1" destOrd="0" presId="urn:microsoft.com/office/officeart/2005/8/layout/orgChart1"/>
    <dgm:cxn modelId="{B6CC14DD-2D17-4570-814E-80F41E7217DE}" type="presParOf" srcId="{A3E03CBD-788F-468C-92C8-56760471E9A0}" destId="{1DC933FF-6AFF-401D-9475-F3C4A8A96445}" srcOrd="0" destOrd="0" presId="urn:microsoft.com/office/officeart/2005/8/layout/orgChart1"/>
    <dgm:cxn modelId="{A2011E5F-2A84-4E6A-A443-3F9E255C7F5A}" type="presParOf" srcId="{1DC933FF-6AFF-401D-9475-F3C4A8A96445}" destId="{BEA76B46-29F5-4BC8-83C9-FCE1FC4D3572}" srcOrd="0" destOrd="0" presId="urn:microsoft.com/office/officeart/2005/8/layout/orgChart1"/>
    <dgm:cxn modelId="{2165F2DA-CCBE-4FC2-97E3-F1178F044BE8}" type="presParOf" srcId="{1DC933FF-6AFF-401D-9475-F3C4A8A96445}" destId="{BD71AA02-D819-4F55-A476-C268B954FFE7}" srcOrd="1" destOrd="0" presId="urn:microsoft.com/office/officeart/2005/8/layout/orgChart1"/>
    <dgm:cxn modelId="{793D6B30-B3FA-41AA-8F82-7D947B0B7AE4}" type="presParOf" srcId="{A3E03CBD-788F-468C-92C8-56760471E9A0}" destId="{893AA73B-E942-4226-8151-4E739BC9DA92}" srcOrd="1" destOrd="0" presId="urn:microsoft.com/office/officeart/2005/8/layout/orgChart1"/>
    <dgm:cxn modelId="{36EFF9F9-7151-466F-9A6A-D4898BD966FF}" type="presParOf" srcId="{893AA73B-E942-4226-8151-4E739BC9DA92}" destId="{B099A582-A23D-46D3-A934-8712F323A6D5}" srcOrd="0" destOrd="0" presId="urn:microsoft.com/office/officeart/2005/8/layout/orgChart1"/>
    <dgm:cxn modelId="{89C1B6C1-9D8D-4DD8-801B-2A640ADBF8C0}" type="presParOf" srcId="{893AA73B-E942-4226-8151-4E739BC9DA92}" destId="{A648F381-CEF1-41A9-955D-B252BAFF61FB}" srcOrd="1" destOrd="0" presId="urn:microsoft.com/office/officeart/2005/8/layout/orgChart1"/>
    <dgm:cxn modelId="{D3BFBAD0-8717-41AA-A401-1E371D38CD2D}" type="presParOf" srcId="{A648F381-CEF1-41A9-955D-B252BAFF61FB}" destId="{F83F3212-6EAB-44AA-8336-5F1A33BE110C}" srcOrd="0" destOrd="0" presId="urn:microsoft.com/office/officeart/2005/8/layout/orgChart1"/>
    <dgm:cxn modelId="{989F9840-97E3-4535-9F2C-7DE3117596E5}" type="presParOf" srcId="{F83F3212-6EAB-44AA-8336-5F1A33BE110C}" destId="{F4F6B0FE-50E6-4CEA-8169-39D217EEE4C8}" srcOrd="0" destOrd="0" presId="urn:microsoft.com/office/officeart/2005/8/layout/orgChart1"/>
    <dgm:cxn modelId="{2360486B-F45F-42AA-AEE0-76DA70A4ECD3}" type="presParOf" srcId="{F83F3212-6EAB-44AA-8336-5F1A33BE110C}" destId="{7E49E755-4606-4090-B18C-C4CEF047F870}" srcOrd="1" destOrd="0" presId="urn:microsoft.com/office/officeart/2005/8/layout/orgChart1"/>
    <dgm:cxn modelId="{44269426-182F-47B5-B17E-C6818E039328}" type="presParOf" srcId="{A648F381-CEF1-41A9-955D-B252BAFF61FB}" destId="{188B6B5F-E58D-4663-BCB7-810DEEF2DF9B}" srcOrd="1" destOrd="0" presId="urn:microsoft.com/office/officeart/2005/8/layout/orgChart1"/>
    <dgm:cxn modelId="{E532A3E5-FCA4-46E2-AD9F-BE41F75F7E08}" type="presParOf" srcId="{A648F381-CEF1-41A9-955D-B252BAFF61FB}" destId="{DCB73E0F-388D-4E2F-9B8F-CA678D69B508}" srcOrd="2" destOrd="0" presId="urn:microsoft.com/office/officeart/2005/8/layout/orgChart1"/>
    <dgm:cxn modelId="{31845562-C387-4453-AB5C-6AD688444AC8}" type="presParOf" srcId="{893AA73B-E942-4226-8151-4E739BC9DA92}" destId="{32354A64-B756-4E09-9DBE-E2FFF9DF3AB4}" srcOrd="2" destOrd="0" presId="urn:microsoft.com/office/officeart/2005/8/layout/orgChart1"/>
    <dgm:cxn modelId="{AEC7CF88-B955-4BBA-9ADF-AAEDF52FA161}" type="presParOf" srcId="{893AA73B-E942-4226-8151-4E739BC9DA92}" destId="{4D18B953-DD1D-4835-851A-DC9CAFC6B348}" srcOrd="3" destOrd="0" presId="urn:microsoft.com/office/officeart/2005/8/layout/orgChart1"/>
    <dgm:cxn modelId="{E9DFC4B5-DE45-48DF-8A83-19093C949DE8}" type="presParOf" srcId="{4D18B953-DD1D-4835-851A-DC9CAFC6B348}" destId="{1AFA5871-0575-4DED-830F-8FF50045CB02}" srcOrd="0" destOrd="0" presId="urn:microsoft.com/office/officeart/2005/8/layout/orgChart1"/>
    <dgm:cxn modelId="{E9E438F0-8059-419D-BD3C-219F3D701B61}" type="presParOf" srcId="{1AFA5871-0575-4DED-830F-8FF50045CB02}" destId="{6A54D8B5-204C-42C5-9FA0-D9E2E14DB393}" srcOrd="0" destOrd="0" presId="urn:microsoft.com/office/officeart/2005/8/layout/orgChart1"/>
    <dgm:cxn modelId="{1194486D-87F3-4D47-BF66-D2ED02B541EC}" type="presParOf" srcId="{1AFA5871-0575-4DED-830F-8FF50045CB02}" destId="{FF1A5B7A-F9A3-4C5B-84CB-ABE0CC7FCA18}" srcOrd="1" destOrd="0" presId="urn:microsoft.com/office/officeart/2005/8/layout/orgChart1"/>
    <dgm:cxn modelId="{3450D006-F259-45D1-8CF4-57087C4ADE74}" type="presParOf" srcId="{4D18B953-DD1D-4835-851A-DC9CAFC6B348}" destId="{370CDB32-DB36-4763-9C2A-E6C41B8B9337}" srcOrd="1" destOrd="0" presId="urn:microsoft.com/office/officeart/2005/8/layout/orgChart1"/>
    <dgm:cxn modelId="{B51B47B5-D7B6-4066-953E-3828C53ED7A1}" type="presParOf" srcId="{4D18B953-DD1D-4835-851A-DC9CAFC6B348}" destId="{B0758110-B0A0-4D6C-A24E-047DD033917C}" srcOrd="2" destOrd="0" presId="urn:microsoft.com/office/officeart/2005/8/layout/orgChart1"/>
    <dgm:cxn modelId="{96948763-1DF0-41CA-98EC-D78112226590}" type="presParOf" srcId="{893AA73B-E942-4226-8151-4E739BC9DA92}" destId="{1D8CA06E-D88E-4705-960D-3BD4F4E003B7}" srcOrd="4" destOrd="0" presId="urn:microsoft.com/office/officeart/2005/8/layout/orgChart1"/>
    <dgm:cxn modelId="{B2B87D58-2E01-4D69-BF61-3997D4EFE52F}" type="presParOf" srcId="{893AA73B-E942-4226-8151-4E739BC9DA92}" destId="{AABED304-EF6C-4D8B-9DC0-47FA951B61DA}" srcOrd="5" destOrd="0" presId="urn:microsoft.com/office/officeart/2005/8/layout/orgChart1"/>
    <dgm:cxn modelId="{6DB8F8D5-7AA1-4D39-B029-07416869095D}" type="presParOf" srcId="{AABED304-EF6C-4D8B-9DC0-47FA951B61DA}" destId="{3B8402CB-661D-4480-BA30-231FA5BA971C}" srcOrd="0" destOrd="0" presId="urn:microsoft.com/office/officeart/2005/8/layout/orgChart1"/>
    <dgm:cxn modelId="{837A1136-0C47-4585-831E-44FB404FB133}" type="presParOf" srcId="{3B8402CB-661D-4480-BA30-231FA5BA971C}" destId="{5F078B47-ACD1-46F8-A86A-7783631F0AD9}" srcOrd="0" destOrd="0" presId="urn:microsoft.com/office/officeart/2005/8/layout/orgChart1"/>
    <dgm:cxn modelId="{200F763D-CDDD-49A1-B261-1C68131D9871}" type="presParOf" srcId="{3B8402CB-661D-4480-BA30-231FA5BA971C}" destId="{7985F628-730E-4625-9DAE-ED3102D6E7DB}" srcOrd="1" destOrd="0" presId="urn:microsoft.com/office/officeart/2005/8/layout/orgChart1"/>
    <dgm:cxn modelId="{6FA59FBC-2632-4B9C-AA91-7B93FCF6F44B}" type="presParOf" srcId="{AABED304-EF6C-4D8B-9DC0-47FA951B61DA}" destId="{D40E148A-936D-4E5D-89E9-43AE4BFBFA2E}" srcOrd="1" destOrd="0" presId="urn:microsoft.com/office/officeart/2005/8/layout/orgChart1"/>
    <dgm:cxn modelId="{DED627DA-BFDC-40AE-814B-561232CF4941}" type="presParOf" srcId="{AABED304-EF6C-4D8B-9DC0-47FA951B61DA}" destId="{299AE4C2-3D1D-4115-B509-5644D83C2ECB}" srcOrd="2" destOrd="0" presId="urn:microsoft.com/office/officeart/2005/8/layout/orgChart1"/>
    <dgm:cxn modelId="{D46BD0F1-FDDB-4F58-8E16-2BD2ED1700CD}" type="presParOf" srcId="{A3E03CBD-788F-468C-92C8-56760471E9A0}" destId="{B0FDAD72-3350-469C-85CD-DFCEC5B488FD}" srcOrd="2" destOrd="0" presId="urn:microsoft.com/office/officeart/2005/8/layout/orgChart1"/>
    <dgm:cxn modelId="{ABC43A8F-AEF3-4972-9D3B-E497A4B0C6F3}" type="presParOf" srcId="{B0FDAD72-3350-469C-85CD-DFCEC5B488FD}" destId="{9C3642AF-329B-4C9D-82AF-6F6761EA73AB}" srcOrd="0" destOrd="0" presId="urn:microsoft.com/office/officeart/2005/8/layout/orgChart1"/>
    <dgm:cxn modelId="{817B15B5-6ABC-45D4-8607-F22B0E7877CB}" type="presParOf" srcId="{B0FDAD72-3350-469C-85CD-DFCEC5B488FD}" destId="{7A193E85-8231-4C85-887A-58AC063CB46E}" srcOrd="1" destOrd="0" presId="urn:microsoft.com/office/officeart/2005/8/layout/orgChart1"/>
    <dgm:cxn modelId="{265FF7D4-E847-4A47-9C85-D12FA379B319}" type="presParOf" srcId="{7A193E85-8231-4C85-887A-58AC063CB46E}" destId="{D09BD5D2-FC08-4BC4-A942-E1C018D166AD}" srcOrd="0" destOrd="0" presId="urn:microsoft.com/office/officeart/2005/8/layout/orgChart1"/>
    <dgm:cxn modelId="{B0EFA73D-D8DF-4B9C-87E6-B49A503D0FD0}" type="presParOf" srcId="{D09BD5D2-FC08-4BC4-A942-E1C018D166AD}" destId="{4147F928-2828-40A4-B732-0BA7E6966C41}" srcOrd="0" destOrd="0" presId="urn:microsoft.com/office/officeart/2005/8/layout/orgChart1"/>
    <dgm:cxn modelId="{EBE6D768-7006-4ED1-92BA-0935B1849E91}" type="presParOf" srcId="{D09BD5D2-FC08-4BC4-A942-E1C018D166AD}" destId="{E7BAFE95-84DD-41B4-822A-8A29852B6745}" srcOrd="1" destOrd="0" presId="urn:microsoft.com/office/officeart/2005/8/layout/orgChart1"/>
    <dgm:cxn modelId="{FFB30B9F-E15A-436B-A2BE-1A9C732EA795}" type="presParOf" srcId="{7A193E85-8231-4C85-887A-58AC063CB46E}" destId="{329C4958-01F8-4694-B2F3-CA1A4B601D71}" srcOrd="1" destOrd="0" presId="urn:microsoft.com/office/officeart/2005/8/layout/orgChart1"/>
    <dgm:cxn modelId="{3B0CA26C-E6E5-40D2-9D4F-61F354CCAB1D}" type="presParOf" srcId="{7A193E85-8231-4C85-887A-58AC063CB46E}" destId="{0F498EB0-CAD5-4AD6-B3E1-782BA8B020DC}" srcOrd="2" destOrd="0" presId="urn:microsoft.com/office/officeart/2005/8/layout/orgChart1"/>
    <dgm:cxn modelId="{76942774-6BF7-41F0-A64E-1E27346584FE}" type="presParOf" srcId="{B0FDAD72-3350-469C-85CD-DFCEC5B488FD}" destId="{7C5BAAE3-89FC-405D-9714-2969583FF3C4}" srcOrd="2" destOrd="0" presId="urn:microsoft.com/office/officeart/2005/8/layout/orgChart1"/>
    <dgm:cxn modelId="{32B43202-774D-4DC2-901D-BCBB5BA0572D}" type="presParOf" srcId="{B0FDAD72-3350-469C-85CD-DFCEC5B488FD}" destId="{AEB5CE96-6FB1-4A11-B728-8C46A04D6748}" srcOrd="3" destOrd="0" presId="urn:microsoft.com/office/officeart/2005/8/layout/orgChart1"/>
    <dgm:cxn modelId="{635D0255-EA1E-4FBB-B1B2-E629365FCFF8}" type="presParOf" srcId="{AEB5CE96-6FB1-4A11-B728-8C46A04D6748}" destId="{C18454C5-4165-4013-B192-D0A6FEB6D046}" srcOrd="0" destOrd="0" presId="urn:microsoft.com/office/officeart/2005/8/layout/orgChart1"/>
    <dgm:cxn modelId="{C9A1604A-906A-4BFA-9C2D-3F31E82C1790}" type="presParOf" srcId="{C18454C5-4165-4013-B192-D0A6FEB6D046}" destId="{54FD5B91-ECF3-41A0-A27C-E8A317E7DA41}" srcOrd="0" destOrd="0" presId="urn:microsoft.com/office/officeart/2005/8/layout/orgChart1"/>
    <dgm:cxn modelId="{AE143A0B-AE79-468D-A141-6E5C9AD0CED5}" type="presParOf" srcId="{C18454C5-4165-4013-B192-D0A6FEB6D046}" destId="{885F70CC-14DF-4444-911F-6D1CD1A520AF}" srcOrd="1" destOrd="0" presId="urn:microsoft.com/office/officeart/2005/8/layout/orgChart1"/>
    <dgm:cxn modelId="{07BB7795-4147-4D0D-AE5B-74C5F012AE06}" type="presParOf" srcId="{AEB5CE96-6FB1-4A11-B728-8C46A04D6748}" destId="{7D14FCC8-1302-4ABB-8AD9-2CFFA44F4677}" srcOrd="1" destOrd="0" presId="urn:microsoft.com/office/officeart/2005/8/layout/orgChart1"/>
    <dgm:cxn modelId="{2E2D6C5D-383D-4F8A-8C45-3F4D908BF2B1}" type="presParOf" srcId="{AEB5CE96-6FB1-4A11-B728-8C46A04D6748}" destId="{CFCF081B-97BE-4C10-BCF8-AD9E5C675A9A}" srcOrd="2" destOrd="0" presId="urn:microsoft.com/office/officeart/2005/8/layout/orgChart1"/>
    <dgm:cxn modelId="{313EC686-95F1-4E29-8FED-47AEF610CBFB}" type="presParOf" srcId="{B0FDAD72-3350-469C-85CD-DFCEC5B488FD}" destId="{7DCC573A-6C69-46EF-81A4-C8CA010D07C5}" srcOrd="4" destOrd="0" presId="urn:microsoft.com/office/officeart/2005/8/layout/orgChart1"/>
    <dgm:cxn modelId="{84C09A4B-0555-4756-BECC-3303DD315087}" type="presParOf" srcId="{B0FDAD72-3350-469C-85CD-DFCEC5B488FD}" destId="{2228D379-39A1-4F78-A7D0-2163FF37D60B}" srcOrd="5" destOrd="0" presId="urn:microsoft.com/office/officeart/2005/8/layout/orgChart1"/>
    <dgm:cxn modelId="{5BA32CF5-DF0D-4CD9-837B-6BFA33D8A4A6}" type="presParOf" srcId="{2228D379-39A1-4F78-A7D0-2163FF37D60B}" destId="{A2E91708-C74B-4422-AF95-670D9DEFD3DE}" srcOrd="0" destOrd="0" presId="urn:microsoft.com/office/officeart/2005/8/layout/orgChart1"/>
    <dgm:cxn modelId="{ED54CFB6-18E5-4F64-A90D-8ED4B275988A}" type="presParOf" srcId="{A2E91708-C74B-4422-AF95-670D9DEFD3DE}" destId="{9AE274E0-21F1-4A6F-98D2-FAD9EF33E388}" srcOrd="0" destOrd="0" presId="urn:microsoft.com/office/officeart/2005/8/layout/orgChart1"/>
    <dgm:cxn modelId="{CC7E8901-234D-4B6A-9035-407AC5F400EE}" type="presParOf" srcId="{A2E91708-C74B-4422-AF95-670D9DEFD3DE}" destId="{48C39B9E-12F6-403E-9630-F74C8951830A}" srcOrd="1" destOrd="0" presId="urn:microsoft.com/office/officeart/2005/8/layout/orgChart1"/>
    <dgm:cxn modelId="{0706D2C0-D08E-4649-8E0A-FE03ACC39985}" type="presParOf" srcId="{2228D379-39A1-4F78-A7D0-2163FF37D60B}" destId="{5DB2B689-51DC-4F9D-A156-E14054D535E5}" srcOrd="1" destOrd="0" presId="urn:microsoft.com/office/officeart/2005/8/layout/orgChart1"/>
    <dgm:cxn modelId="{B549334A-2E73-4873-8285-B09DA5C7AA8E}" type="presParOf" srcId="{2228D379-39A1-4F78-A7D0-2163FF37D60B}" destId="{F854B5C4-BDF8-4423-9616-9729C70E5F3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C573A-6C69-46EF-81A4-C8CA010D07C5}">
      <dsp:nvSpPr>
        <dsp:cNvPr id="0" name=""/>
        <dsp:cNvSpPr/>
      </dsp:nvSpPr>
      <dsp:spPr>
        <a:xfrm>
          <a:off x="2743200" y="862362"/>
          <a:ext cx="168419" cy="737837"/>
        </a:xfrm>
        <a:custGeom>
          <a:avLst/>
          <a:gdLst/>
          <a:ahLst/>
          <a:cxnLst/>
          <a:rect l="0" t="0" r="0" b="0"/>
          <a:pathLst>
            <a:path>
              <a:moveTo>
                <a:pt x="0" y="0"/>
              </a:moveTo>
              <a:lnTo>
                <a:pt x="0" y="737837"/>
              </a:lnTo>
              <a:lnTo>
                <a:pt x="168419" y="737837"/>
              </a:lnTo>
            </a:path>
          </a:pathLst>
        </a:custGeom>
        <a:noFill/>
        <a:ln w="15875" cap="rnd" cmpd="sng" algn="ctr">
          <a:solidFill>
            <a:schemeClr val="accent1">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3642AF-329B-4C9D-82AF-6F6761EA73AB}">
      <dsp:nvSpPr>
        <dsp:cNvPr id="0" name=""/>
        <dsp:cNvSpPr/>
      </dsp:nvSpPr>
      <dsp:spPr>
        <a:xfrm>
          <a:off x="2574780" y="862362"/>
          <a:ext cx="168419" cy="737837"/>
        </a:xfrm>
        <a:custGeom>
          <a:avLst/>
          <a:gdLst/>
          <a:ahLst/>
          <a:cxnLst/>
          <a:rect l="0" t="0" r="0" b="0"/>
          <a:pathLst>
            <a:path>
              <a:moveTo>
                <a:pt x="168419" y="0"/>
              </a:moveTo>
              <a:lnTo>
                <a:pt x="168419" y="737837"/>
              </a:lnTo>
              <a:lnTo>
                <a:pt x="0" y="737837"/>
              </a:lnTo>
            </a:path>
          </a:pathLst>
        </a:custGeom>
        <a:noFill/>
        <a:ln w="15875" cap="rnd" cmpd="sng" algn="ctr">
          <a:solidFill>
            <a:schemeClr val="accent1">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D8CA06E-D88E-4705-960D-3BD4F4E003B7}">
      <dsp:nvSpPr>
        <dsp:cNvPr id="0" name=""/>
        <dsp:cNvSpPr/>
      </dsp:nvSpPr>
      <dsp:spPr>
        <a:xfrm>
          <a:off x="2743200" y="862362"/>
          <a:ext cx="1940834" cy="1475675"/>
        </a:xfrm>
        <a:custGeom>
          <a:avLst/>
          <a:gdLst/>
          <a:ahLst/>
          <a:cxnLst/>
          <a:rect l="0" t="0" r="0" b="0"/>
          <a:pathLst>
            <a:path>
              <a:moveTo>
                <a:pt x="0" y="0"/>
              </a:moveTo>
              <a:lnTo>
                <a:pt x="0" y="1307256"/>
              </a:lnTo>
              <a:lnTo>
                <a:pt x="1940834" y="1307256"/>
              </a:lnTo>
              <a:lnTo>
                <a:pt x="1940834" y="1475675"/>
              </a:lnTo>
            </a:path>
          </a:pathLst>
        </a:custGeom>
        <a:noFill/>
        <a:ln w="15875" cap="rnd" cmpd="sng" algn="ctr">
          <a:solidFill>
            <a:schemeClr val="accent1">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2354A64-B756-4E09-9DBE-E2FFF9DF3AB4}">
      <dsp:nvSpPr>
        <dsp:cNvPr id="0" name=""/>
        <dsp:cNvSpPr/>
      </dsp:nvSpPr>
      <dsp:spPr>
        <a:xfrm>
          <a:off x="2697479" y="862362"/>
          <a:ext cx="91440" cy="1475675"/>
        </a:xfrm>
        <a:custGeom>
          <a:avLst/>
          <a:gdLst/>
          <a:ahLst/>
          <a:cxnLst/>
          <a:rect l="0" t="0" r="0" b="0"/>
          <a:pathLst>
            <a:path>
              <a:moveTo>
                <a:pt x="45720" y="0"/>
              </a:moveTo>
              <a:lnTo>
                <a:pt x="45720" y="1475675"/>
              </a:lnTo>
            </a:path>
          </a:pathLst>
        </a:custGeom>
        <a:noFill/>
        <a:ln w="15875" cap="rnd" cmpd="sng" algn="ctr">
          <a:solidFill>
            <a:schemeClr val="accent1">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099A582-A23D-46D3-A934-8712F323A6D5}">
      <dsp:nvSpPr>
        <dsp:cNvPr id="0" name=""/>
        <dsp:cNvSpPr/>
      </dsp:nvSpPr>
      <dsp:spPr>
        <a:xfrm>
          <a:off x="802365" y="862362"/>
          <a:ext cx="1940834" cy="1475675"/>
        </a:xfrm>
        <a:custGeom>
          <a:avLst/>
          <a:gdLst/>
          <a:ahLst/>
          <a:cxnLst/>
          <a:rect l="0" t="0" r="0" b="0"/>
          <a:pathLst>
            <a:path>
              <a:moveTo>
                <a:pt x="1940834" y="0"/>
              </a:moveTo>
              <a:lnTo>
                <a:pt x="1940834" y="1307256"/>
              </a:lnTo>
              <a:lnTo>
                <a:pt x="0" y="1307256"/>
              </a:lnTo>
              <a:lnTo>
                <a:pt x="0" y="1475675"/>
              </a:lnTo>
            </a:path>
          </a:pathLst>
        </a:custGeom>
        <a:noFill/>
        <a:ln w="15875" cap="rnd" cmpd="sng" algn="ctr">
          <a:solidFill>
            <a:schemeClr val="accent1">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EA76B46-29F5-4BC8-83C9-FCE1FC4D3572}">
      <dsp:nvSpPr>
        <dsp:cNvPr id="0" name=""/>
        <dsp:cNvSpPr/>
      </dsp:nvSpPr>
      <dsp:spPr>
        <a:xfrm>
          <a:off x="1941202" y="60364"/>
          <a:ext cx="1603995" cy="801997"/>
        </a:xfrm>
        <a:prstGeom prst="rect">
          <a:avLst/>
        </a:prstGeom>
        <a:gradFill rotWithShape="0">
          <a:gsLst>
            <a:gs pos="0">
              <a:schemeClr val="accent1">
                <a:shade val="80000"/>
                <a:hueOff val="0"/>
                <a:satOff val="0"/>
                <a:lumOff val="0"/>
                <a:alphaOff val="0"/>
                <a:tint val="96000"/>
                <a:lumMod val="102000"/>
              </a:schemeClr>
            </a:gs>
            <a:gs pos="100000">
              <a:schemeClr val="accent1">
                <a:shade val="80000"/>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a:t>Director</a:t>
          </a:r>
        </a:p>
      </dsp:txBody>
      <dsp:txXfrm>
        <a:off x="1941202" y="60364"/>
        <a:ext cx="1603995" cy="801997"/>
      </dsp:txXfrm>
    </dsp:sp>
    <dsp:sp modelId="{F4F6B0FE-50E6-4CEA-8169-39D217EEE4C8}">
      <dsp:nvSpPr>
        <dsp:cNvPr id="0" name=""/>
        <dsp:cNvSpPr/>
      </dsp:nvSpPr>
      <dsp:spPr>
        <a:xfrm>
          <a:off x="368" y="2338037"/>
          <a:ext cx="1603995" cy="801997"/>
        </a:xfrm>
        <a:prstGeom prst="rect">
          <a:avLst/>
        </a:prstGeom>
        <a:gradFill rotWithShape="0">
          <a:gsLst>
            <a:gs pos="0">
              <a:schemeClr val="accent1">
                <a:tint val="99000"/>
                <a:hueOff val="0"/>
                <a:satOff val="0"/>
                <a:lumOff val="0"/>
                <a:alphaOff val="0"/>
                <a:tint val="96000"/>
                <a:lumMod val="102000"/>
              </a:schemeClr>
            </a:gs>
            <a:gs pos="100000">
              <a:schemeClr val="accent1">
                <a:tint val="99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a:t>Docentes </a:t>
          </a:r>
        </a:p>
      </dsp:txBody>
      <dsp:txXfrm>
        <a:off x="368" y="2338037"/>
        <a:ext cx="1603995" cy="801997"/>
      </dsp:txXfrm>
    </dsp:sp>
    <dsp:sp modelId="{6A54D8B5-204C-42C5-9FA0-D9E2E14DB393}">
      <dsp:nvSpPr>
        <dsp:cNvPr id="0" name=""/>
        <dsp:cNvSpPr/>
      </dsp:nvSpPr>
      <dsp:spPr>
        <a:xfrm>
          <a:off x="1941202" y="2338037"/>
          <a:ext cx="1603995" cy="801997"/>
        </a:xfrm>
        <a:prstGeom prst="rect">
          <a:avLst/>
        </a:prstGeom>
        <a:gradFill rotWithShape="0">
          <a:gsLst>
            <a:gs pos="0">
              <a:schemeClr val="accent1">
                <a:tint val="99000"/>
                <a:hueOff val="0"/>
                <a:satOff val="0"/>
                <a:lumOff val="0"/>
                <a:alphaOff val="0"/>
                <a:tint val="96000"/>
                <a:lumMod val="102000"/>
              </a:schemeClr>
            </a:gs>
            <a:gs pos="100000">
              <a:schemeClr val="accent1">
                <a:tint val="99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a:t>Secretarias</a:t>
          </a:r>
        </a:p>
      </dsp:txBody>
      <dsp:txXfrm>
        <a:off x="1941202" y="2338037"/>
        <a:ext cx="1603995" cy="801997"/>
      </dsp:txXfrm>
    </dsp:sp>
    <dsp:sp modelId="{5F078B47-ACD1-46F8-A86A-7783631F0AD9}">
      <dsp:nvSpPr>
        <dsp:cNvPr id="0" name=""/>
        <dsp:cNvSpPr/>
      </dsp:nvSpPr>
      <dsp:spPr>
        <a:xfrm>
          <a:off x="3882036" y="2338037"/>
          <a:ext cx="1603995" cy="801997"/>
        </a:xfrm>
        <a:prstGeom prst="rect">
          <a:avLst/>
        </a:prstGeom>
        <a:gradFill rotWithShape="0">
          <a:gsLst>
            <a:gs pos="0">
              <a:schemeClr val="accent1">
                <a:tint val="99000"/>
                <a:hueOff val="0"/>
                <a:satOff val="0"/>
                <a:lumOff val="0"/>
                <a:alphaOff val="0"/>
                <a:tint val="96000"/>
                <a:lumMod val="102000"/>
              </a:schemeClr>
            </a:gs>
            <a:gs pos="100000">
              <a:schemeClr val="accent1">
                <a:tint val="99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a:t>Alumnos</a:t>
          </a:r>
        </a:p>
      </dsp:txBody>
      <dsp:txXfrm>
        <a:off x="3882036" y="2338037"/>
        <a:ext cx="1603995" cy="801997"/>
      </dsp:txXfrm>
    </dsp:sp>
    <dsp:sp modelId="{4147F928-2828-40A4-B732-0BA7E6966C41}">
      <dsp:nvSpPr>
        <dsp:cNvPr id="0" name=""/>
        <dsp:cNvSpPr/>
      </dsp:nvSpPr>
      <dsp:spPr>
        <a:xfrm>
          <a:off x="970785" y="1199201"/>
          <a:ext cx="1603995" cy="801997"/>
        </a:xfrm>
        <a:prstGeom prst="rect">
          <a:avLst/>
        </a:prstGeom>
        <a:gradFill rotWithShape="0">
          <a:gsLst>
            <a:gs pos="0">
              <a:schemeClr val="accent1">
                <a:shade val="80000"/>
                <a:hueOff val="0"/>
                <a:satOff val="0"/>
                <a:lumOff val="0"/>
                <a:alphaOff val="0"/>
                <a:tint val="96000"/>
                <a:lumMod val="102000"/>
              </a:schemeClr>
            </a:gs>
            <a:gs pos="100000">
              <a:schemeClr val="accent1">
                <a:shade val="80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Coordinador Académico</a:t>
          </a:r>
          <a:endParaRPr lang="es-ES" sz="2000" kern="1200" dirty="0"/>
        </a:p>
      </dsp:txBody>
      <dsp:txXfrm>
        <a:off x="970785" y="1199201"/>
        <a:ext cx="1603995" cy="801997"/>
      </dsp:txXfrm>
    </dsp:sp>
    <dsp:sp modelId="{9AE274E0-21F1-4A6F-98D2-FAD9EF33E388}">
      <dsp:nvSpPr>
        <dsp:cNvPr id="0" name=""/>
        <dsp:cNvSpPr/>
      </dsp:nvSpPr>
      <dsp:spPr>
        <a:xfrm>
          <a:off x="2911619" y="1199201"/>
          <a:ext cx="1603995" cy="801997"/>
        </a:xfrm>
        <a:prstGeom prst="rect">
          <a:avLst/>
        </a:prstGeom>
        <a:gradFill rotWithShape="0">
          <a:gsLst>
            <a:gs pos="0">
              <a:schemeClr val="accent1">
                <a:shade val="80000"/>
                <a:hueOff val="0"/>
                <a:satOff val="0"/>
                <a:lumOff val="0"/>
                <a:alphaOff val="0"/>
                <a:tint val="96000"/>
                <a:lumMod val="102000"/>
              </a:schemeClr>
            </a:gs>
            <a:gs pos="100000">
              <a:schemeClr val="accent1">
                <a:shade val="80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Coordinador </a:t>
          </a:r>
          <a:r>
            <a:rPr lang="es-ES" sz="2000" kern="1200" dirty="0"/>
            <a:t>Administrativo</a:t>
          </a:r>
        </a:p>
      </dsp:txBody>
      <dsp:txXfrm>
        <a:off x="2911619" y="1199201"/>
        <a:ext cx="1603995" cy="8019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C573A-6C69-46EF-81A4-C8CA010D07C5}">
      <dsp:nvSpPr>
        <dsp:cNvPr id="0" name=""/>
        <dsp:cNvSpPr/>
      </dsp:nvSpPr>
      <dsp:spPr>
        <a:xfrm>
          <a:off x="1944216" y="450333"/>
          <a:ext cx="94445" cy="413762"/>
        </a:xfrm>
        <a:custGeom>
          <a:avLst/>
          <a:gdLst/>
          <a:ahLst/>
          <a:cxnLst/>
          <a:rect l="0" t="0" r="0" b="0"/>
          <a:pathLst>
            <a:path>
              <a:moveTo>
                <a:pt x="0" y="0"/>
              </a:moveTo>
              <a:lnTo>
                <a:pt x="0" y="413762"/>
              </a:lnTo>
              <a:lnTo>
                <a:pt x="94445" y="413762"/>
              </a:lnTo>
            </a:path>
          </a:pathLst>
        </a:custGeom>
        <a:noFill/>
        <a:ln w="15875" cap="rnd" cmpd="sng" algn="ctr">
          <a:solidFill>
            <a:schemeClr val="accent1">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3642AF-329B-4C9D-82AF-6F6761EA73AB}">
      <dsp:nvSpPr>
        <dsp:cNvPr id="0" name=""/>
        <dsp:cNvSpPr/>
      </dsp:nvSpPr>
      <dsp:spPr>
        <a:xfrm>
          <a:off x="1849770" y="450333"/>
          <a:ext cx="94445" cy="413762"/>
        </a:xfrm>
        <a:custGeom>
          <a:avLst/>
          <a:gdLst/>
          <a:ahLst/>
          <a:cxnLst/>
          <a:rect l="0" t="0" r="0" b="0"/>
          <a:pathLst>
            <a:path>
              <a:moveTo>
                <a:pt x="94445" y="0"/>
              </a:moveTo>
              <a:lnTo>
                <a:pt x="94445" y="413762"/>
              </a:lnTo>
              <a:lnTo>
                <a:pt x="0" y="413762"/>
              </a:lnTo>
            </a:path>
          </a:pathLst>
        </a:custGeom>
        <a:noFill/>
        <a:ln w="15875" cap="rnd" cmpd="sng" algn="ctr">
          <a:solidFill>
            <a:schemeClr val="accent1">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D8CA06E-D88E-4705-960D-3BD4F4E003B7}">
      <dsp:nvSpPr>
        <dsp:cNvPr id="0" name=""/>
        <dsp:cNvSpPr/>
      </dsp:nvSpPr>
      <dsp:spPr>
        <a:xfrm>
          <a:off x="1944216" y="450333"/>
          <a:ext cx="1088376" cy="827525"/>
        </a:xfrm>
        <a:custGeom>
          <a:avLst/>
          <a:gdLst/>
          <a:ahLst/>
          <a:cxnLst/>
          <a:rect l="0" t="0" r="0" b="0"/>
          <a:pathLst>
            <a:path>
              <a:moveTo>
                <a:pt x="0" y="0"/>
              </a:moveTo>
              <a:lnTo>
                <a:pt x="0" y="733080"/>
              </a:lnTo>
              <a:lnTo>
                <a:pt x="1088376" y="733080"/>
              </a:lnTo>
              <a:lnTo>
                <a:pt x="1088376" y="827525"/>
              </a:lnTo>
            </a:path>
          </a:pathLst>
        </a:custGeom>
        <a:noFill/>
        <a:ln w="15875" cap="rnd" cmpd="sng" algn="ctr">
          <a:solidFill>
            <a:schemeClr val="accent1">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2354A64-B756-4E09-9DBE-E2FFF9DF3AB4}">
      <dsp:nvSpPr>
        <dsp:cNvPr id="0" name=""/>
        <dsp:cNvSpPr/>
      </dsp:nvSpPr>
      <dsp:spPr>
        <a:xfrm>
          <a:off x="1898496" y="450333"/>
          <a:ext cx="91440" cy="827525"/>
        </a:xfrm>
        <a:custGeom>
          <a:avLst/>
          <a:gdLst/>
          <a:ahLst/>
          <a:cxnLst/>
          <a:rect l="0" t="0" r="0" b="0"/>
          <a:pathLst>
            <a:path>
              <a:moveTo>
                <a:pt x="45720" y="0"/>
              </a:moveTo>
              <a:lnTo>
                <a:pt x="45720" y="827525"/>
              </a:lnTo>
            </a:path>
          </a:pathLst>
        </a:custGeom>
        <a:noFill/>
        <a:ln w="15875" cap="rnd" cmpd="sng" algn="ctr">
          <a:solidFill>
            <a:schemeClr val="accent1">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099A582-A23D-46D3-A934-8712F323A6D5}">
      <dsp:nvSpPr>
        <dsp:cNvPr id="0" name=""/>
        <dsp:cNvSpPr/>
      </dsp:nvSpPr>
      <dsp:spPr>
        <a:xfrm>
          <a:off x="855839" y="450333"/>
          <a:ext cx="1088376" cy="827525"/>
        </a:xfrm>
        <a:custGeom>
          <a:avLst/>
          <a:gdLst/>
          <a:ahLst/>
          <a:cxnLst/>
          <a:rect l="0" t="0" r="0" b="0"/>
          <a:pathLst>
            <a:path>
              <a:moveTo>
                <a:pt x="1088376" y="0"/>
              </a:moveTo>
              <a:lnTo>
                <a:pt x="1088376" y="733080"/>
              </a:lnTo>
              <a:lnTo>
                <a:pt x="0" y="733080"/>
              </a:lnTo>
              <a:lnTo>
                <a:pt x="0" y="827525"/>
              </a:lnTo>
            </a:path>
          </a:pathLst>
        </a:custGeom>
        <a:noFill/>
        <a:ln w="15875" cap="rnd" cmpd="sng" algn="ctr">
          <a:solidFill>
            <a:schemeClr val="accent1">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EA76B46-29F5-4BC8-83C9-FCE1FC4D3572}">
      <dsp:nvSpPr>
        <dsp:cNvPr id="0" name=""/>
        <dsp:cNvSpPr/>
      </dsp:nvSpPr>
      <dsp:spPr>
        <a:xfrm>
          <a:off x="1494473" y="590"/>
          <a:ext cx="899484" cy="449742"/>
        </a:xfrm>
        <a:prstGeom prst="rect">
          <a:avLst/>
        </a:prstGeom>
        <a:gradFill rotWithShape="0">
          <a:gsLst>
            <a:gs pos="0">
              <a:schemeClr val="accent1">
                <a:shade val="80000"/>
                <a:hueOff val="0"/>
                <a:satOff val="0"/>
                <a:lumOff val="0"/>
                <a:alphaOff val="0"/>
                <a:tint val="96000"/>
                <a:lumMod val="102000"/>
              </a:schemeClr>
            </a:gs>
            <a:gs pos="100000">
              <a:schemeClr val="accent1">
                <a:shade val="80000"/>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a:t>Director</a:t>
          </a:r>
        </a:p>
      </dsp:txBody>
      <dsp:txXfrm>
        <a:off x="1494473" y="590"/>
        <a:ext cx="899484" cy="449742"/>
      </dsp:txXfrm>
    </dsp:sp>
    <dsp:sp modelId="{F4F6B0FE-50E6-4CEA-8169-39D217EEE4C8}">
      <dsp:nvSpPr>
        <dsp:cNvPr id="0" name=""/>
        <dsp:cNvSpPr/>
      </dsp:nvSpPr>
      <dsp:spPr>
        <a:xfrm>
          <a:off x="406097" y="1277858"/>
          <a:ext cx="899484" cy="449742"/>
        </a:xfrm>
        <a:prstGeom prst="rect">
          <a:avLst/>
        </a:prstGeom>
        <a:gradFill rotWithShape="0">
          <a:gsLst>
            <a:gs pos="0">
              <a:schemeClr val="accent1">
                <a:tint val="99000"/>
                <a:hueOff val="0"/>
                <a:satOff val="0"/>
                <a:lumOff val="0"/>
                <a:alphaOff val="0"/>
                <a:tint val="96000"/>
                <a:lumMod val="102000"/>
              </a:schemeClr>
            </a:gs>
            <a:gs pos="100000">
              <a:schemeClr val="accent1">
                <a:tint val="99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a:t>Docentes </a:t>
          </a:r>
        </a:p>
      </dsp:txBody>
      <dsp:txXfrm>
        <a:off x="406097" y="1277858"/>
        <a:ext cx="899484" cy="449742"/>
      </dsp:txXfrm>
    </dsp:sp>
    <dsp:sp modelId="{6A54D8B5-204C-42C5-9FA0-D9E2E14DB393}">
      <dsp:nvSpPr>
        <dsp:cNvPr id="0" name=""/>
        <dsp:cNvSpPr/>
      </dsp:nvSpPr>
      <dsp:spPr>
        <a:xfrm>
          <a:off x="1494473" y="1277858"/>
          <a:ext cx="899484" cy="449742"/>
        </a:xfrm>
        <a:prstGeom prst="rect">
          <a:avLst/>
        </a:prstGeom>
        <a:gradFill rotWithShape="0">
          <a:gsLst>
            <a:gs pos="0">
              <a:schemeClr val="accent1">
                <a:tint val="99000"/>
                <a:hueOff val="0"/>
                <a:satOff val="0"/>
                <a:lumOff val="0"/>
                <a:alphaOff val="0"/>
                <a:tint val="96000"/>
                <a:lumMod val="102000"/>
              </a:schemeClr>
            </a:gs>
            <a:gs pos="100000">
              <a:schemeClr val="accent1">
                <a:tint val="99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a:t>Secretarias</a:t>
          </a:r>
        </a:p>
      </dsp:txBody>
      <dsp:txXfrm>
        <a:off x="1494473" y="1277858"/>
        <a:ext cx="899484" cy="449742"/>
      </dsp:txXfrm>
    </dsp:sp>
    <dsp:sp modelId="{5F078B47-ACD1-46F8-A86A-7783631F0AD9}">
      <dsp:nvSpPr>
        <dsp:cNvPr id="0" name=""/>
        <dsp:cNvSpPr/>
      </dsp:nvSpPr>
      <dsp:spPr>
        <a:xfrm>
          <a:off x="2582850" y="1277858"/>
          <a:ext cx="899484" cy="449742"/>
        </a:xfrm>
        <a:prstGeom prst="rect">
          <a:avLst/>
        </a:prstGeom>
        <a:gradFill rotWithShape="0">
          <a:gsLst>
            <a:gs pos="0">
              <a:schemeClr val="accent1">
                <a:tint val="99000"/>
                <a:hueOff val="0"/>
                <a:satOff val="0"/>
                <a:lumOff val="0"/>
                <a:alphaOff val="0"/>
                <a:tint val="96000"/>
                <a:lumMod val="102000"/>
              </a:schemeClr>
            </a:gs>
            <a:gs pos="100000">
              <a:schemeClr val="accent1">
                <a:tint val="99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a:t>Alumnos</a:t>
          </a:r>
        </a:p>
      </dsp:txBody>
      <dsp:txXfrm>
        <a:off x="2582850" y="1277858"/>
        <a:ext cx="899484" cy="449742"/>
      </dsp:txXfrm>
    </dsp:sp>
    <dsp:sp modelId="{4147F928-2828-40A4-B732-0BA7E6966C41}">
      <dsp:nvSpPr>
        <dsp:cNvPr id="0" name=""/>
        <dsp:cNvSpPr/>
      </dsp:nvSpPr>
      <dsp:spPr>
        <a:xfrm>
          <a:off x="950285" y="639224"/>
          <a:ext cx="899484" cy="449742"/>
        </a:xfrm>
        <a:prstGeom prst="rect">
          <a:avLst/>
        </a:prstGeom>
        <a:gradFill rotWithShape="0">
          <a:gsLst>
            <a:gs pos="0">
              <a:schemeClr val="accent1">
                <a:shade val="80000"/>
                <a:hueOff val="0"/>
                <a:satOff val="0"/>
                <a:lumOff val="0"/>
                <a:alphaOff val="0"/>
                <a:tint val="96000"/>
                <a:lumMod val="102000"/>
              </a:schemeClr>
            </a:gs>
            <a:gs pos="100000">
              <a:schemeClr val="accent1">
                <a:shade val="80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Coordinador Académico</a:t>
          </a:r>
          <a:endParaRPr lang="es-ES" sz="1100" kern="1200" dirty="0"/>
        </a:p>
      </dsp:txBody>
      <dsp:txXfrm>
        <a:off x="950285" y="639224"/>
        <a:ext cx="899484" cy="449742"/>
      </dsp:txXfrm>
    </dsp:sp>
    <dsp:sp modelId="{9AE274E0-21F1-4A6F-98D2-FAD9EF33E388}">
      <dsp:nvSpPr>
        <dsp:cNvPr id="0" name=""/>
        <dsp:cNvSpPr/>
      </dsp:nvSpPr>
      <dsp:spPr>
        <a:xfrm>
          <a:off x="2038661" y="639224"/>
          <a:ext cx="899484" cy="449742"/>
        </a:xfrm>
        <a:prstGeom prst="rect">
          <a:avLst/>
        </a:prstGeom>
        <a:gradFill rotWithShape="0">
          <a:gsLst>
            <a:gs pos="0">
              <a:schemeClr val="accent1">
                <a:shade val="80000"/>
                <a:hueOff val="0"/>
                <a:satOff val="0"/>
                <a:lumOff val="0"/>
                <a:alphaOff val="0"/>
                <a:tint val="96000"/>
                <a:lumMod val="102000"/>
              </a:schemeClr>
            </a:gs>
            <a:gs pos="100000">
              <a:schemeClr val="accent1">
                <a:shade val="80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Coordinador </a:t>
          </a:r>
          <a:r>
            <a:rPr lang="es-ES" sz="1100" kern="1200" dirty="0"/>
            <a:t>Administrativo</a:t>
          </a:r>
        </a:p>
      </dsp:txBody>
      <dsp:txXfrm>
        <a:off x="2038661" y="639224"/>
        <a:ext cx="899484" cy="449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C573A-6C69-46EF-81A4-C8CA010D07C5}">
      <dsp:nvSpPr>
        <dsp:cNvPr id="0" name=""/>
        <dsp:cNvSpPr/>
      </dsp:nvSpPr>
      <dsp:spPr>
        <a:xfrm>
          <a:off x="1980220" y="533770"/>
          <a:ext cx="111931" cy="490365"/>
        </a:xfrm>
        <a:custGeom>
          <a:avLst/>
          <a:gdLst/>
          <a:ahLst/>
          <a:cxnLst/>
          <a:rect l="0" t="0" r="0" b="0"/>
          <a:pathLst>
            <a:path>
              <a:moveTo>
                <a:pt x="0" y="0"/>
              </a:moveTo>
              <a:lnTo>
                <a:pt x="0" y="490365"/>
              </a:lnTo>
              <a:lnTo>
                <a:pt x="111931" y="490365"/>
              </a:lnTo>
            </a:path>
          </a:pathLst>
        </a:custGeom>
        <a:noFill/>
        <a:ln w="15875" cap="rnd" cmpd="sng" algn="ctr">
          <a:solidFill>
            <a:schemeClr val="accent1">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3642AF-329B-4C9D-82AF-6F6761EA73AB}">
      <dsp:nvSpPr>
        <dsp:cNvPr id="0" name=""/>
        <dsp:cNvSpPr/>
      </dsp:nvSpPr>
      <dsp:spPr>
        <a:xfrm>
          <a:off x="1868288" y="533770"/>
          <a:ext cx="111931" cy="490365"/>
        </a:xfrm>
        <a:custGeom>
          <a:avLst/>
          <a:gdLst/>
          <a:ahLst/>
          <a:cxnLst/>
          <a:rect l="0" t="0" r="0" b="0"/>
          <a:pathLst>
            <a:path>
              <a:moveTo>
                <a:pt x="111931" y="0"/>
              </a:moveTo>
              <a:lnTo>
                <a:pt x="111931" y="490365"/>
              </a:lnTo>
              <a:lnTo>
                <a:pt x="0" y="490365"/>
              </a:lnTo>
            </a:path>
          </a:pathLst>
        </a:custGeom>
        <a:noFill/>
        <a:ln w="15875" cap="rnd" cmpd="sng" algn="ctr">
          <a:solidFill>
            <a:schemeClr val="accent1">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D8CA06E-D88E-4705-960D-3BD4F4E003B7}">
      <dsp:nvSpPr>
        <dsp:cNvPr id="0" name=""/>
        <dsp:cNvSpPr/>
      </dsp:nvSpPr>
      <dsp:spPr>
        <a:xfrm>
          <a:off x="1980220" y="533770"/>
          <a:ext cx="1289874" cy="980731"/>
        </a:xfrm>
        <a:custGeom>
          <a:avLst/>
          <a:gdLst/>
          <a:ahLst/>
          <a:cxnLst/>
          <a:rect l="0" t="0" r="0" b="0"/>
          <a:pathLst>
            <a:path>
              <a:moveTo>
                <a:pt x="0" y="0"/>
              </a:moveTo>
              <a:lnTo>
                <a:pt x="0" y="868799"/>
              </a:lnTo>
              <a:lnTo>
                <a:pt x="1289874" y="868799"/>
              </a:lnTo>
              <a:lnTo>
                <a:pt x="1289874" y="980731"/>
              </a:lnTo>
            </a:path>
          </a:pathLst>
        </a:custGeom>
        <a:noFill/>
        <a:ln w="15875" cap="rnd" cmpd="sng" algn="ctr">
          <a:solidFill>
            <a:schemeClr val="accent1">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2354A64-B756-4E09-9DBE-E2FFF9DF3AB4}">
      <dsp:nvSpPr>
        <dsp:cNvPr id="0" name=""/>
        <dsp:cNvSpPr/>
      </dsp:nvSpPr>
      <dsp:spPr>
        <a:xfrm>
          <a:off x="1934500" y="533770"/>
          <a:ext cx="91440" cy="980731"/>
        </a:xfrm>
        <a:custGeom>
          <a:avLst/>
          <a:gdLst/>
          <a:ahLst/>
          <a:cxnLst/>
          <a:rect l="0" t="0" r="0" b="0"/>
          <a:pathLst>
            <a:path>
              <a:moveTo>
                <a:pt x="45720" y="0"/>
              </a:moveTo>
              <a:lnTo>
                <a:pt x="45720" y="980731"/>
              </a:lnTo>
            </a:path>
          </a:pathLst>
        </a:custGeom>
        <a:noFill/>
        <a:ln w="15875" cap="rnd" cmpd="sng" algn="ctr">
          <a:solidFill>
            <a:schemeClr val="accent1">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099A582-A23D-46D3-A934-8712F323A6D5}">
      <dsp:nvSpPr>
        <dsp:cNvPr id="0" name=""/>
        <dsp:cNvSpPr/>
      </dsp:nvSpPr>
      <dsp:spPr>
        <a:xfrm>
          <a:off x="690345" y="533770"/>
          <a:ext cx="1289874" cy="980731"/>
        </a:xfrm>
        <a:custGeom>
          <a:avLst/>
          <a:gdLst/>
          <a:ahLst/>
          <a:cxnLst/>
          <a:rect l="0" t="0" r="0" b="0"/>
          <a:pathLst>
            <a:path>
              <a:moveTo>
                <a:pt x="1289874" y="0"/>
              </a:moveTo>
              <a:lnTo>
                <a:pt x="1289874" y="868799"/>
              </a:lnTo>
              <a:lnTo>
                <a:pt x="0" y="868799"/>
              </a:lnTo>
              <a:lnTo>
                <a:pt x="0" y="980731"/>
              </a:lnTo>
            </a:path>
          </a:pathLst>
        </a:custGeom>
        <a:noFill/>
        <a:ln w="15875" cap="rnd" cmpd="sng" algn="ctr">
          <a:solidFill>
            <a:schemeClr val="accent1">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EA76B46-29F5-4BC8-83C9-FCE1FC4D3572}">
      <dsp:nvSpPr>
        <dsp:cNvPr id="0" name=""/>
        <dsp:cNvSpPr/>
      </dsp:nvSpPr>
      <dsp:spPr>
        <a:xfrm>
          <a:off x="1447214" y="764"/>
          <a:ext cx="1066011" cy="533005"/>
        </a:xfrm>
        <a:prstGeom prst="rect">
          <a:avLst/>
        </a:prstGeom>
        <a:gradFill rotWithShape="0">
          <a:gsLst>
            <a:gs pos="0">
              <a:schemeClr val="accent1">
                <a:shade val="80000"/>
                <a:hueOff val="0"/>
                <a:satOff val="0"/>
                <a:lumOff val="0"/>
                <a:alphaOff val="0"/>
                <a:tint val="96000"/>
                <a:lumMod val="102000"/>
              </a:schemeClr>
            </a:gs>
            <a:gs pos="100000">
              <a:schemeClr val="accent1">
                <a:shade val="80000"/>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a:t>Director</a:t>
          </a:r>
        </a:p>
      </dsp:txBody>
      <dsp:txXfrm>
        <a:off x="1447214" y="764"/>
        <a:ext cx="1066011" cy="533005"/>
      </dsp:txXfrm>
    </dsp:sp>
    <dsp:sp modelId="{F4F6B0FE-50E6-4CEA-8169-39D217EEE4C8}">
      <dsp:nvSpPr>
        <dsp:cNvPr id="0" name=""/>
        <dsp:cNvSpPr/>
      </dsp:nvSpPr>
      <dsp:spPr>
        <a:xfrm>
          <a:off x="157339" y="1514501"/>
          <a:ext cx="1066011" cy="533005"/>
        </a:xfrm>
        <a:prstGeom prst="rect">
          <a:avLst/>
        </a:prstGeom>
        <a:gradFill rotWithShape="0">
          <a:gsLst>
            <a:gs pos="0">
              <a:schemeClr val="accent1">
                <a:tint val="99000"/>
                <a:hueOff val="0"/>
                <a:satOff val="0"/>
                <a:lumOff val="0"/>
                <a:alphaOff val="0"/>
                <a:tint val="96000"/>
                <a:lumMod val="102000"/>
              </a:schemeClr>
            </a:gs>
            <a:gs pos="100000">
              <a:schemeClr val="accent1">
                <a:tint val="99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a:t>Docentes </a:t>
          </a:r>
        </a:p>
      </dsp:txBody>
      <dsp:txXfrm>
        <a:off x="157339" y="1514501"/>
        <a:ext cx="1066011" cy="533005"/>
      </dsp:txXfrm>
    </dsp:sp>
    <dsp:sp modelId="{6A54D8B5-204C-42C5-9FA0-D9E2E14DB393}">
      <dsp:nvSpPr>
        <dsp:cNvPr id="0" name=""/>
        <dsp:cNvSpPr/>
      </dsp:nvSpPr>
      <dsp:spPr>
        <a:xfrm>
          <a:off x="1447214" y="1514501"/>
          <a:ext cx="1066011" cy="533005"/>
        </a:xfrm>
        <a:prstGeom prst="rect">
          <a:avLst/>
        </a:prstGeom>
        <a:gradFill rotWithShape="0">
          <a:gsLst>
            <a:gs pos="0">
              <a:schemeClr val="accent1">
                <a:tint val="99000"/>
                <a:hueOff val="0"/>
                <a:satOff val="0"/>
                <a:lumOff val="0"/>
                <a:alphaOff val="0"/>
                <a:tint val="96000"/>
                <a:lumMod val="102000"/>
              </a:schemeClr>
            </a:gs>
            <a:gs pos="100000">
              <a:schemeClr val="accent1">
                <a:tint val="99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a:t>Secretarias</a:t>
          </a:r>
        </a:p>
      </dsp:txBody>
      <dsp:txXfrm>
        <a:off x="1447214" y="1514501"/>
        <a:ext cx="1066011" cy="533005"/>
      </dsp:txXfrm>
    </dsp:sp>
    <dsp:sp modelId="{5F078B47-ACD1-46F8-A86A-7783631F0AD9}">
      <dsp:nvSpPr>
        <dsp:cNvPr id="0" name=""/>
        <dsp:cNvSpPr/>
      </dsp:nvSpPr>
      <dsp:spPr>
        <a:xfrm>
          <a:off x="2737088" y="1514501"/>
          <a:ext cx="1066011" cy="533005"/>
        </a:xfrm>
        <a:prstGeom prst="rect">
          <a:avLst/>
        </a:prstGeom>
        <a:gradFill rotWithShape="0">
          <a:gsLst>
            <a:gs pos="0">
              <a:schemeClr val="accent1">
                <a:tint val="99000"/>
                <a:hueOff val="0"/>
                <a:satOff val="0"/>
                <a:lumOff val="0"/>
                <a:alphaOff val="0"/>
                <a:tint val="96000"/>
                <a:lumMod val="102000"/>
              </a:schemeClr>
            </a:gs>
            <a:gs pos="100000">
              <a:schemeClr val="accent1">
                <a:tint val="99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a:t>Alumnos</a:t>
          </a:r>
        </a:p>
      </dsp:txBody>
      <dsp:txXfrm>
        <a:off x="2737088" y="1514501"/>
        <a:ext cx="1066011" cy="533005"/>
      </dsp:txXfrm>
    </dsp:sp>
    <dsp:sp modelId="{4147F928-2828-40A4-B732-0BA7E6966C41}">
      <dsp:nvSpPr>
        <dsp:cNvPr id="0" name=""/>
        <dsp:cNvSpPr/>
      </dsp:nvSpPr>
      <dsp:spPr>
        <a:xfrm>
          <a:off x="802276" y="757633"/>
          <a:ext cx="1066011" cy="533005"/>
        </a:xfrm>
        <a:prstGeom prst="rect">
          <a:avLst/>
        </a:prstGeom>
        <a:gradFill rotWithShape="0">
          <a:gsLst>
            <a:gs pos="0">
              <a:schemeClr val="accent1">
                <a:shade val="80000"/>
                <a:hueOff val="0"/>
                <a:satOff val="0"/>
                <a:lumOff val="0"/>
                <a:alphaOff val="0"/>
                <a:tint val="96000"/>
                <a:lumMod val="102000"/>
              </a:schemeClr>
            </a:gs>
            <a:gs pos="100000">
              <a:schemeClr val="accent1">
                <a:shade val="80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a:t>Cordinador Academico</a:t>
          </a:r>
        </a:p>
      </dsp:txBody>
      <dsp:txXfrm>
        <a:off x="802276" y="757633"/>
        <a:ext cx="1066011" cy="533005"/>
      </dsp:txXfrm>
    </dsp:sp>
    <dsp:sp modelId="{9AE274E0-21F1-4A6F-98D2-FAD9EF33E388}">
      <dsp:nvSpPr>
        <dsp:cNvPr id="0" name=""/>
        <dsp:cNvSpPr/>
      </dsp:nvSpPr>
      <dsp:spPr>
        <a:xfrm>
          <a:off x="2092151" y="757633"/>
          <a:ext cx="1066011" cy="533005"/>
        </a:xfrm>
        <a:prstGeom prst="rect">
          <a:avLst/>
        </a:prstGeom>
        <a:gradFill rotWithShape="0">
          <a:gsLst>
            <a:gs pos="0">
              <a:schemeClr val="accent1">
                <a:shade val="80000"/>
                <a:hueOff val="0"/>
                <a:satOff val="0"/>
                <a:lumOff val="0"/>
                <a:alphaOff val="0"/>
                <a:tint val="96000"/>
                <a:lumMod val="102000"/>
              </a:schemeClr>
            </a:gs>
            <a:gs pos="100000">
              <a:schemeClr val="accent1">
                <a:shade val="80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a:t>Cordinador Administrativo</a:t>
          </a:r>
        </a:p>
      </dsp:txBody>
      <dsp:txXfrm>
        <a:off x="2092151" y="757633"/>
        <a:ext cx="1066011" cy="5330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C573A-6C69-46EF-81A4-C8CA010D07C5}">
      <dsp:nvSpPr>
        <dsp:cNvPr id="0" name=""/>
        <dsp:cNvSpPr/>
      </dsp:nvSpPr>
      <dsp:spPr>
        <a:xfrm>
          <a:off x="2615566" y="609523"/>
          <a:ext cx="127633" cy="1422197"/>
        </a:xfrm>
        <a:custGeom>
          <a:avLst/>
          <a:gdLst/>
          <a:ahLst/>
          <a:cxnLst/>
          <a:rect l="0" t="0" r="0" b="0"/>
          <a:pathLst>
            <a:path>
              <a:moveTo>
                <a:pt x="127633" y="0"/>
              </a:moveTo>
              <a:lnTo>
                <a:pt x="127633" y="1422197"/>
              </a:lnTo>
              <a:lnTo>
                <a:pt x="0" y="1422197"/>
              </a:lnTo>
            </a:path>
          </a:pathLst>
        </a:custGeom>
        <a:noFill/>
        <a:ln w="15875" cap="rnd" cmpd="sng" algn="ctr">
          <a:solidFill>
            <a:schemeClr val="accent1">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C5BAAE3-89FC-405D-9714-2969583FF3C4}">
      <dsp:nvSpPr>
        <dsp:cNvPr id="0" name=""/>
        <dsp:cNvSpPr/>
      </dsp:nvSpPr>
      <dsp:spPr>
        <a:xfrm>
          <a:off x="2743200" y="609523"/>
          <a:ext cx="127633" cy="559154"/>
        </a:xfrm>
        <a:custGeom>
          <a:avLst/>
          <a:gdLst/>
          <a:ahLst/>
          <a:cxnLst/>
          <a:rect l="0" t="0" r="0" b="0"/>
          <a:pathLst>
            <a:path>
              <a:moveTo>
                <a:pt x="0" y="0"/>
              </a:moveTo>
              <a:lnTo>
                <a:pt x="0" y="559154"/>
              </a:lnTo>
              <a:lnTo>
                <a:pt x="127633" y="559154"/>
              </a:lnTo>
            </a:path>
          </a:pathLst>
        </a:custGeom>
        <a:noFill/>
        <a:ln w="15875" cap="rnd" cmpd="sng" algn="ctr">
          <a:solidFill>
            <a:schemeClr val="accent1">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3642AF-329B-4C9D-82AF-6F6761EA73AB}">
      <dsp:nvSpPr>
        <dsp:cNvPr id="0" name=""/>
        <dsp:cNvSpPr/>
      </dsp:nvSpPr>
      <dsp:spPr>
        <a:xfrm>
          <a:off x="2615566" y="609523"/>
          <a:ext cx="127633" cy="559154"/>
        </a:xfrm>
        <a:custGeom>
          <a:avLst/>
          <a:gdLst/>
          <a:ahLst/>
          <a:cxnLst/>
          <a:rect l="0" t="0" r="0" b="0"/>
          <a:pathLst>
            <a:path>
              <a:moveTo>
                <a:pt x="127633" y="0"/>
              </a:moveTo>
              <a:lnTo>
                <a:pt x="127633" y="559154"/>
              </a:lnTo>
              <a:lnTo>
                <a:pt x="0" y="559154"/>
              </a:lnTo>
            </a:path>
          </a:pathLst>
        </a:custGeom>
        <a:noFill/>
        <a:ln w="15875" cap="rnd" cmpd="sng" algn="ctr">
          <a:solidFill>
            <a:schemeClr val="accent1">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D8CA06E-D88E-4705-960D-3BD4F4E003B7}">
      <dsp:nvSpPr>
        <dsp:cNvPr id="0" name=""/>
        <dsp:cNvSpPr/>
      </dsp:nvSpPr>
      <dsp:spPr>
        <a:xfrm>
          <a:off x="2743200" y="609523"/>
          <a:ext cx="1470819" cy="1981352"/>
        </a:xfrm>
        <a:custGeom>
          <a:avLst/>
          <a:gdLst/>
          <a:ahLst/>
          <a:cxnLst/>
          <a:rect l="0" t="0" r="0" b="0"/>
          <a:pathLst>
            <a:path>
              <a:moveTo>
                <a:pt x="0" y="0"/>
              </a:moveTo>
              <a:lnTo>
                <a:pt x="0" y="1853719"/>
              </a:lnTo>
              <a:lnTo>
                <a:pt x="1470819" y="1853719"/>
              </a:lnTo>
              <a:lnTo>
                <a:pt x="1470819" y="1981352"/>
              </a:lnTo>
            </a:path>
          </a:pathLst>
        </a:custGeom>
        <a:noFill/>
        <a:ln w="15875" cap="rnd" cmpd="sng" algn="ctr">
          <a:solidFill>
            <a:schemeClr val="accent1">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2354A64-B756-4E09-9DBE-E2FFF9DF3AB4}">
      <dsp:nvSpPr>
        <dsp:cNvPr id="0" name=""/>
        <dsp:cNvSpPr/>
      </dsp:nvSpPr>
      <dsp:spPr>
        <a:xfrm>
          <a:off x="2697480" y="609523"/>
          <a:ext cx="91440" cy="1981352"/>
        </a:xfrm>
        <a:custGeom>
          <a:avLst/>
          <a:gdLst/>
          <a:ahLst/>
          <a:cxnLst/>
          <a:rect l="0" t="0" r="0" b="0"/>
          <a:pathLst>
            <a:path>
              <a:moveTo>
                <a:pt x="45720" y="0"/>
              </a:moveTo>
              <a:lnTo>
                <a:pt x="45720" y="1981352"/>
              </a:lnTo>
            </a:path>
          </a:pathLst>
        </a:custGeom>
        <a:noFill/>
        <a:ln w="15875" cap="rnd" cmpd="sng" algn="ctr">
          <a:solidFill>
            <a:schemeClr val="accent1">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099A582-A23D-46D3-A934-8712F323A6D5}">
      <dsp:nvSpPr>
        <dsp:cNvPr id="0" name=""/>
        <dsp:cNvSpPr/>
      </dsp:nvSpPr>
      <dsp:spPr>
        <a:xfrm>
          <a:off x="1272380" y="609523"/>
          <a:ext cx="1470819" cy="1981352"/>
        </a:xfrm>
        <a:custGeom>
          <a:avLst/>
          <a:gdLst/>
          <a:ahLst/>
          <a:cxnLst/>
          <a:rect l="0" t="0" r="0" b="0"/>
          <a:pathLst>
            <a:path>
              <a:moveTo>
                <a:pt x="1470819" y="0"/>
              </a:moveTo>
              <a:lnTo>
                <a:pt x="1470819" y="1853719"/>
              </a:lnTo>
              <a:lnTo>
                <a:pt x="0" y="1853719"/>
              </a:lnTo>
              <a:lnTo>
                <a:pt x="0" y="1981352"/>
              </a:lnTo>
            </a:path>
          </a:pathLst>
        </a:custGeom>
        <a:noFill/>
        <a:ln w="15875" cap="rnd" cmpd="sng" algn="ctr">
          <a:solidFill>
            <a:schemeClr val="accent1">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BE1A24A-5DB8-4F34-A230-5E96AC036353}">
      <dsp:nvSpPr>
        <dsp:cNvPr id="0" name=""/>
        <dsp:cNvSpPr/>
      </dsp:nvSpPr>
      <dsp:spPr>
        <a:xfrm>
          <a:off x="664603" y="1746"/>
          <a:ext cx="1215553" cy="607776"/>
        </a:xfrm>
        <a:prstGeom prst="rect">
          <a:avLst/>
        </a:prstGeom>
        <a:gradFill rotWithShape="0">
          <a:gsLst>
            <a:gs pos="0">
              <a:schemeClr val="accent1">
                <a:shade val="80000"/>
                <a:hueOff val="0"/>
                <a:satOff val="0"/>
                <a:lumOff val="0"/>
                <a:alphaOff val="0"/>
                <a:tint val="96000"/>
                <a:lumMod val="102000"/>
              </a:schemeClr>
            </a:gs>
            <a:gs pos="100000">
              <a:schemeClr val="accent1">
                <a:shade val="80000"/>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Rector</a:t>
          </a:r>
          <a:endParaRPr lang="es-ES" sz="1500" kern="1200" dirty="0"/>
        </a:p>
      </dsp:txBody>
      <dsp:txXfrm>
        <a:off x="664603" y="1746"/>
        <a:ext cx="1215553" cy="607776"/>
      </dsp:txXfrm>
    </dsp:sp>
    <dsp:sp modelId="{BEA76B46-29F5-4BC8-83C9-FCE1FC4D3572}">
      <dsp:nvSpPr>
        <dsp:cNvPr id="0" name=""/>
        <dsp:cNvSpPr/>
      </dsp:nvSpPr>
      <dsp:spPr>
        <a:xfrm>
          <a:off x="2135423" y="1746"/>
          <a:ext cx="1215553" cy="607776"/>
        </a:xfrm>
        <a:prstGeom prst="rect">
          <a:avLst/>
        </a:prstGeom>
        <a:gradFill rotWithShape="0">
          <a:gsLst>
            <a:gs pos="0">
              <a:schemeClr val="accent1">
                <a:shade val="80000"/>
                <a:hueOff val="0"/>
                <a:satOff val="0"/>
                <a:lumOff val="0"/>
                <a:alphaOff val="0"/>
                <a:tint val="96000"/>
                <a:lumMod val="102000"/>
              </a:schemeClr>
            </a:gs>
            <a:gs pos="100000">
              <a:schemeClr val="accent1">
                <a:shade val="80000"/>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a:t>Director</a:t>
          </a:r>
        </a:p>
      </dsp:txBody>
      <dsp:txXfrm>
        <a:off x="2135423" y="1746"/>
        <a:ext cx="1215553" cy="607776"/>
      </dsp:txXfrm>
    </dsp:sp>
    <dsp:sp modelId="{F4F6B0FE-50E6-4CEA-8169-39D217EEE4C8}">
      <dsp:nvSpPr>
        <dsp:cNvPr id="0" name=""/>
        <dsp:cNvSpPr/>
      </dsp:nvSpPr>
      <dsp:spPr>
        <a:xfrm>
          <a:off x="664603" y="2590876"/>
          <a:ext cx="1215553" cy="607776"/>
        </a:xfrm>
        <a:prstGeom prst="rect">
          <a:avLst/>
        </a:prstGeom>
        <a:gradFill rotWithShape="0">
          <a:gsLst>
            <a:gs pos="0">
              <a:schemeClr val="accent1">
                <a:tint val="99000"/>
                <a:hueOff val="0"/>
                <a:satOff val="0"/>
                <a:lumOff val="0"/>
                <a:alphaOff val="0"/>
                <a:tint val="96000"/>
                <a:lumMod val="102000"/>
              </a:schemeClr>
            </a:gs>
            <a:gs pos="100000">
              <a:schemeClr val="accent1">
                <a:tint val="99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a:t>Docentes </a:t>
          </a:r>
        </a:p>
      </dsp:txBody>
      <dsp:txXfrm>
        <a:off x="664603" y="2590876"/>
        <a:ext cx="1215553" cy="607776"/>
      </dsp:txXfrm>
    </dsp:sp>
    <dsp:sp modelId="{6A54D8B5-204C-42C5-9FA0-D9E2E14DB393}">
      <dsp:nvSpPr>
        <dsp:cNvPr id="0" name=""/>
        <dsp:cNvSpPr/>
      </dsp:nvSpPr>
      <dsp:spPr>
        <a:xfrm>
          <a:off x="2135423" y="2590876"/>
          <a:ext cx="1215553" cy="607776"/>
        </a:xfrm>
        <a:prstGeom prst="rect">
          <a:avLst/>
        </a:prstGeom>
        <a:gradFill rotWithShape="0">
          <a:gsLst>
            <a:gs pos="0">
              <a:schemeClr val="accent1">
                <a:tint val="99000"/>
                <a:hueOff val="0"/>
                <a:satOff val="0"/>
                <a:lumOff val="0"/>
                <a:alphaOff val="0"/>
                <a:tint val="96000"/>
                <a:lumMod val="102000"/>
              </a:schemeClr>
            </a:gs>
            <a:gs pos="100000">
              <a:schemeClr val="accent1">
                <a:tint val="99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a:t>Secretarias</a:t>
          </a:r>
        </a:p>
      </dsp:txBody>
      <dsp:txXfrm>
        <a:off x="2135423" y="2590876"/>
        <a:ext cx="1215553" cy="607776"/>
      </dsp:txXfrm>
    </dsp:sp>
    <dsp:sp modelId="{5F078B47-ACD1-46F8-A86A-7783631F0AD9}">
      <dsp:nvSpPr>
        <dsp:cNvPr id="0" name=""/>
        <dsp:cNvSpPr/>
      </dsp:nvSpPr>
      <dsp:spPr>
        <a:xfrm>
          <a:off x="3606243" y="2590876"/>
          <a:ext cx="1215553" cy="607776"/>
        </a:xfrm>
        <a:prstGeom prst="rect">
          <a:avLst/>
        </a:prstGeom>
        <a:gradFill rotWithShape="0">
          <a:gsLst>
            <a:gs pos="0">
              <a:schemeClr val="accent1">
                <a:tint val="99000"/>
                <a:hueOff val="0"/>
                <a:satOff val="0"/>
                <a:lumOff val="0"/>
                <a:alphaOff val="0"/>
                <a:tint val="96000"/>
                <a:lumMod val="102000"/>
              </a:schemeClr>
            </a:gs>
            <a:gs pos="100000">
              <a:schemeClr val="accent1">
                <a:tint val="99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a:t>Alumnos</a:t>
          </a:r>
        </a:p>
      </dsp:txBody>
      <dsp:txXfrm>
        <a:off x="3606243" y="2590876"/>
        <a:ext cx="1215553" cy="607776"/>
      </dsp:txXfrm>
    </dsp:sp>
    <dsp:sp modelId="{4147F928-2828-40A4-B732-0BA7E6966C41}">
      <dsp:nvSpPr>
        <dsp:cNvPr id="0" name=""/>
        <dsp:cNvSpPr/>
      </dsp:nvSpPr>
      <dsp:spPr>
        <a:xfrm>
          <a:off x="1400013" y="864790"/>
          <a:ext cx="1215553" cy="607776"/>
        </a:xfrm>
        <a:prstGeom prst="rect">
          <a:avLst/>
        </a:prstGeom>
        <a:gradFill rotWithShape="0">
          <a:gsLst>
            <a:gs pos="0">
              <a:schemeClr val="accent1">
                <a:shade val="80000"/>
                <a:hueOff val="0"/>
                <a:satOff val="0"/>
                <a:lumOff val="0"/>
                <a:alphaOff val="0"/>
                <a:tint val="96000"/>
                <a:lumMod val="102000"/>
              </a:schemeClr>
            </a:gs>
            <a:gs pos="100000">
              <a:schemeClr val="accent1">
                <a:shade val="80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Coordinador Académico</a:t>
          </a:r>
          <a:endParaRPr lang="es-ES" sz="1500" kern="1200" dirty="0"/>
        </a:p>
      </dsp:txBody>
      <dsp:txXfrm>
        <a:off x="1400013" y="864790"/>
        <a:ext cx="1215553" cy="607776"/>
      </dsp:txXfrm>
    </dsp:sp>
    <dsp:sp modelId="{54FD5B91-ECF3-41A0-A27C-E8A317E7DA41}">
      <dsp:nvSpPr>
        <dsp:cNvPr id="0" name=""/>
        <dsp:cNvSpPr/>
      </dsp:nvSpPr>
      <dsp:spPr>
        <a:xfrm>
          <a:off x="2870833" y="864790"/>
          <a:ext cx="1215553" cy="607776"/>
        </a:xfrm>
        <a:prstGeom prst="rect">
          <a:avLst/>
        </a:prstGeom>
        <a:gradFill rotWithShape="0">
          <a:gsLst>
            <a:gs pos="0">
              <a:schemeClr val="accent1">
                <a:shade val="80000"/>
                <a:hueOff val="0"/>
                <a:satOff val="0"/>
                <a:lumOff val="0"/>
                <a:alphaOff val="0"/>
                <a:tint val="96000"/>
                <a:lumMod val="102000"/>
              </a:schemeClr>
            </a:gs>
            <a:gs pos="100000">
              <a:schemeClr val="accent1">
                <a:shade val="80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Director de carrera </a:t>
          </a:r>
          <a:endParaRPr lang="es-ES" sz="1500" kern="1200" dirty="0"/>
        </a:p>
      </dsp:txBody>
      <dsp:txXfrm>
        <a:off x="2870833" y="864790"/>
        <a:ext cx="1215553" cy="607776"/>
      </dsp:txXfrm>
    </dsp:sp>
    <dsp:sp modelId="{9AE274E0-21F1-4A6F-98D2-FAD9EF33E388}">
      <dsp:nvSpPr>
        <dsp:cNvPr id="0" name=""/>
        <dsp:cNvSpPr/>
      </dsp:nvSpPr>
      <dsp:spPr>
        <a:xfrm>
          <a:off x="1400013" y="1727833"/>
          <a:ext cx="1215553" cy="607776"/>
        </a:xfrm>
        <a:prstGeom prst="rect">
          <a:avLst/>
        </a:prstGeom>
        <a:gradFill rotWithShape="0">
          <a:gsLst>
            <a:gs pos="0">
              <a:schemeClr val="accent1">
                <a:shade val="80000"/>
                <a:hueOff val="0"/>
                <a:satOff val="0"/>
                <a:lumOff val="0"/>
                <a:alphaOff val="0"/>
                <a:tint val="96000"/>
                <a:lumMod val="102000"/>
              </a:schemeClr>
            </a:gs>
            <a:gs pos="100000">
              <a:schemeClr val="accent1">
                <a:shade val="80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Coordinador </a:t>
          </a:r>
          <a:r>
            <a:rPr lang="es-ES" sz="1500" kern="1200" dirty="0"/>
            <a:t>Administrativo</a:t>
          </a:r>
        </a:p>
      </dsp:txBody>
      <dsp:txXfrm>
        <a:off x="1400013" y="1727833"/>
        <a:ext cx="1215553" cy="60777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C8F1D84B-F747-4821-8617-FBD61E8F4308}" type="datetime1">
              <a:rPr lang="es-ES" smtClean="0"/>
              <a:t>04/06/2017</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79429053-DC2A-4342-ADD4-2FD729D91E2C}" type="slidenum">
              <a:rPr lang="es-ES" smtClean="0"/>
              <a:pPr algn="r" rtl="0"/>
              <a:t>‹Nº›</a:t>
            </a:fld>
            <a:endParaRPr lang="es-ES"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DA87C823-BB9F-45DA-99AB-416A32E1B948}" type="datetime1">
              <a:rPr lang="es-ES" noProof="0" smtClean="0"/>
              <a:pPr/>
              <a:t>04/06/2017</a:t>
            </a:fld>
            <a:endParaRPr lang="es-ES" noProof="0" dirty="0"/>
          </a:p>
        </p:txBody>
      </p:sp>
      <p:sp>
        <p:nvSpPr>
          <p:cNvPr id="4" name="Marcador de posición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smtClean="0"/>
              <a:t>Haga clic para modificar el estilo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3EBA5BD7-F043-4D1B-AA17-CD412FC534DE}" type="slidenum">
              <a:rPr lang="es-ES" noProof="0" smtClean="0"/>
              <a:pPr/>
              <a:t>‹Nº›</a:t>
            </a:fld>
            <a:endParaRPr lang="es-ES" noProof="0"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BA5BD7-F043-4D1B-AA17-CD412FC534DE}" type="slidenum">
              <a:rPr lang="es-ES" smtClean="0"/>
              <a:pPr/>
              <a:t>3</a:t>
            </a:fld>
            <a:endParaRPr lang="es-ES" dirty="0"/>
          </a:p>
        </p:txBody>
      </p:sp>
    </p:spTree>
    <p:extLst>
      <p:ext uri="{BB962C8B-B14F-4D97-AF65-F5344CB8AC3E}">
        <p14:creationId xmlns:p14="http://schemas.microsoft.com/office/powerpoint/2010/main" val="3688672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5958" y="-4763"/>
            <a:ext cx="5013606"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7638" y="1380069"/>
            <a:ext cx="8572389" cy="2616199"/>
          </a:xfrm>
        </p:spPr>
        <p:txBody>
          <a:bodyPr anchor="b">
            <a:normAutofit/>
          </a:bodyPr>
          <a:lstStyle>
            <a:lvl1pPr algn="r">
              <a:defRPr sz="5998">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14202" y="3996267"/>
            <a:ext cx="6985825" cy="1388534"/>
          </a:xfrm>
        </p:spPr>
        <p:txBody>
          <a:bodyPr anchor="t">
            <a:normAutofit/>
          </a:bodyPr>
          <a:lstStyle>
            <a:lvl1pPr marL="0" indent="0" algn="r">
              <a:buNone/>
              <a:defRPr sz="2099">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A042E67D-14C0-4ED9-A218-9C14494A6A84}" type="datetime1">
              <a:rPr lang="es-ES" noProof="0" smtClean="0"/>
              <a:pPr/>
              <a:t>04/06/2017</a:t>
            </a:fld>
            <a:endParaRPr lang="es-ES" noProof="0" dirty="0"/>
          </a:p>
        </p:txBody>
      </p:sp>
      <p:sp>
        <p:nvSpPr>
          <p:cNvPr id="5" name="Footer Placeholder 4"/>
          <p:cNvSpPr>
            <a:spLocks noGrp="1"/>
          </p:cNvSpPr>
          <p:nvPr>
            <p:ph type="ftr" sz="quarter" idx="11"/>
          </p:nvPr>
        </p:nvSpPr>
        <p:spPr>
          <a:xfrm>
            <a:off x="5331023" y="5883276"/>
            <a:ext cx="4322918" cy="365125"/>
          </a:xfrm>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170651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3925" y="4732865"/>
            <a:ext cx="10016102" cy="566738"/>
          </a:xfrm>
        </p:spPr>
        <p:txBody>
          <a:bodyPr anchor="b">
            <a:normAutofit/>
          </a:bodyPr>
          <a:lstStyle>
            <a:lvl1pPr algn="ctr">
              <a:defRPr sz="2399"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385391" y="932112"/>
            <a:ext cx="8223802"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3925" y="5299603"/>
            <a:ext cx="10016102" cy="493712"/>
          </a:xfrm>
        </p:spPr>
        <p:txBody>
          <a:bodyPr>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5C83AD5-F5AF-4BDC-901E-85A05CCFFAAA}" type="datetime1">
              <a:rPr lang="es-ES" noProof="0" smtClean="0"/>
              <a:pPr/>
              <a:t>04/06/2017</a:t>
            </a:fld>
            <a:endParaRPr lang="es-ES" noProof="0" dirty="0"/>
          </a:p>
        </p:txBody>
      </p:sp>
      <p:sp>
        <p:nvSpPr>
          <p:cNvPr id="6" name="Footer Placeholder 5"/>
          <p:cNvSpPr>
            <a:spLocks noGrp="1"/>
          </p:cNvSpPr>
          <p:nvPr>
            <p:ph type="ftr" sz="quarter" idx="11"/>
          </p:nvPr>
        </p:nvSpPr>
        <p:spPr/>
        <p:txBody>
          <a:bodyPr/>
          <a:lstStyle/>
          <a:p>
            <a:pPr rtl="0"/>
            <a:endParaRPr lang="es-ES" noProof="0" dirty="0"/>
          </a:p>
        </p:txBody>
      </p:sp>
      <p:sp>
        <p:nvSpPr>
          <p:cNvPr id="7" name="Slide Number Placeholder 6"/>
          <p:cNvSpPr>
            <a:spLocks noGrp="1"/>
          </p:cNvSpPr>
          <p:nvPr>
            <p:ph type="sldNum" sz="quarter" idx="12"/>
          </p:nvPr>
        </p:nvSpPr>
        <p:spPr/>
        <p:txBody>
          <a:bodyPr/>
          <a:lstStyle/>
          <a:p>
            <a:fld id="{C014DD1E-5D91-48A3-AD6D-45FBA980D106}" type="slidenum">
              <a:rPr lang="es-ES" smtClean="0"/>
              <a:pPr/>
              <a:t>‹Nº›</a:t>
            </a:fld>
            <a:endParaRPr lang="es-ES" dirty="0"/>
          </a:p>
        </p:txBody>
      </p:sp>
    </p:spTree>
    <p:extLst>
      <p:ext uri="{BB962C8B-B14F-4D97-AF65-F5344CB8AC3E}">
        <p14:creationId xmlns:p14="http://schemas.microsoft.com/office/powerpoint/2010/main" val="13163855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3926" y="685800"/>
            <a:ext cx="10016102" cy="3048000"/>
          </a:xfrm>
        </p:spPr>
        <p:txBody>
          <a:bodyPr anchor="ctr">
            <a:normAutofit/>
          </a:bodyPr>
          <a:lstStyle>
            <a:lvl1pPr algn="ctr">
              <a:defRPr sz="3199"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3926" y="4343400"/>
            <a:ext cx="10016104" cy="1447800"/>
          </a:xfrm>
        </p:spPr>
        <p:txBody>
          <a:bodyPr anchor="ctr">
            <a:normAutofit/>
          </a:bodyPr>
          <a:lstStyle>
            <a:lvl1pPr marL="0" indent="0" algn="ctr">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5C83AD5-F5AF-4BDC-901E-85A05CCFFAAA}" type="datetime1">
              <a:rPr lang="es-ES" noProof="0" smtClean="0"/>
              <a:pPr/>
              <a:t>04/06/2017</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fld id="{C014DD1E-5D91-48A3-AD6D-45FBA980D106}" type="slidenum">
              <a:rPr lang="es-ES" smtClean="0"/>
              <a:pPr/>
              <a:t>‹Nº›</a:t>
            </a:fld>
            <a:endParaRPr lang="es-ES" dirty="0"/>
          </a:p>
        </p:txBody>
      </p:sp>
    </p:spTree>
    <p:extLst>
      <p:ext uri="{BB962C8B-B14F-4D97-AF65-F5344CB8AC3E}">
        <p14:creationId xmlns:p14="http://schemas.microsoft.com/office/powerpoint/2010/main" val="330673140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196" y="863023"/>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5" name="TextBox 14"/>
          <p:cNvSpPr txBox="1"/>
          <p:nvPr/>
        </p:nvSpPr>
        <p:spPr>
          <a:xfrm>
            <a:off x="10890588" y="2819399"/>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2" name="Title 1"/>
          <p:cNvSpPr>
            <a:spLocks noGrp="1"/>
          </p:cNvSpPr>
          <p:nvPr>
            <p:ph type="title"/>
          </p:nvPr>
        </p:nvSpPr>
        <p:spPr>
          <a:xfrm>
            <a:off x="2207637" y="685801"/>
            <a:ext cx="8987671" cy="2743199"/>
          </a:xfrm>
        </p:spPr>
        <p:txBody>
          <a:bodyPr anchor="ctr">
            <a:normAutofit/>
          </a:bodyPr>
          <a:lstStyle>
            <a:lvl1pPr algn="ctr">
              <a:defRPr sz="3199"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2436177" y="3428999"/>
            <a:ext cx="8530593" cy="381000"/>
          </a:xfrm>
        </p:spPr>
        <p:txBody>
          <a:bodyPr anchor="ctr">
            <a:normAutofit/>
          </a:bodyPr>
          <a:lstStyle>
            <a:lvl1pPr marL="0" indent="0">
              <a:buFontTx/>
              <a:buNone/>
              <a:defRPr sz="1799"/>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483925" y="4343400"/>
            <a:ext cx="10016102" cy="1447800"/>
          </a:xfrm>
        </p:spPr>
        <p:txBody>
          <a:bodyPr anchor="ctr">
            <a:normAutofit/>
          </a:bodyPr>
          <a:lstStyle>
            <a:lvl1pPr marL="0" indent="0" algn="ctr">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5C83AD5-F5AF-4BDC-901E-85A05CCFFAAA}" type="datetime1">
              <a:rPr lang="es-ES" noProof="0" smtClean="0"/>
              <a:pPr/>
              <a:t>04/06/2017</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fld id="{C014DD1E-5D91-48A3-AD6D-45FBA980D106}" type="slidenum">
              <a:rPr lang="es-ES" smtClean="0"/>
              <a:pPr/>
              <a:t>‹Nº›</a:t>
            </a:fld>
            <a:endParaRPr lang="es-ES" dirty="0"/>
          </a:p>
        </p:txBody>
      </p:sp>
    </p:spTree>
    <p:extLst>
      <p:ext uri="{BB962C8B-B14F-4D97-AF65-F5344CB8AC3E}">
        <p14:creationId xmlns:p14="http://schemas.microsoft.com/office/powerpoint/2010/main" val="7044723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3927" y="3308581"/>
            <a:ext cx="10016100" cy="1468800"/>
          </a:xfrm>
        </p:spPr>
        <p:txBody>
          <a:bodyPr anchor="b">
            <a:normAutofit/>
          </a:bodyPr>
          <a:lstStyle>
            <a:lvl1pPr algn="r">
              <a:defRPr sz="3199"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3925" y="4777381"/>
            <a:ext cx="10016101" cy="860400"/>
          </a:xfrm>
        </p:spPr>
        <p:txBody>
          <a:bodyPr anchor="t">
            <a:normAutofit/>
          </a:bodyPr>
          <a:lstStyle>
            <a:lvl1pPr marL="0" indent="0" algn="r">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5C83AD5-F5AF-4BDC-901E-85A05CCFFAAA}" type="datetime1">
              <a:rPr lang="es-ES" noProof="0" smtClean="0"/>
              <a:pPr/>
              <a:t>04/06/2017</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fld id="{C014DD1E-5D91-48A3-AD6D-45FBA980D106}" type="slidenum">
              <a:rPr lang="es-ES" smtClean="0"/>
              <a:pPr/>
              <a:t>‹Nº›</a:t>
            </a:fld>
            <a:endParaRPr lang="es-ES" dirty="0"/>
          </a:p>
        </p:txBody>
      </p:sp>
    </p:spTree>
    <p:extLst>
      <p:ext uri="{BB962C8B-B14F-4D97-AF65-F5344CB8AC3E}">
        <p14:creationId xmlns:p14="http://schemas.microsoft.com/office/powerpoint/2010/main" val="12345989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196" y="863023"/>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5" name="TextBox 14"/>
          <p:cNvSpPr txBox="1"/>
          <p:nvPr/>
        </p:nvSpPr>
        <p:spPr>
          <a:xfrm>
            <a:off x="10890588" y="2819399"/>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2" name="Title 1"/>
          <p:cNvSpPr>
            <a:spLocks noGrp="1"/>
          </p:cNvSpPr>
          <p:nvPr>
            <p:ph type="title"/>
          </p:nvPr>
        </p:nvSpPr>
        <p:spPr>
          <a:xfrm>
            <a:off x="2207637" y="685801"/>
            <a:ext cx="8987671" cy="2743199"/>
          </a:xfrm>
        </p:spPr>
        <p:txBody>
          <a:bodyPr anchor="ctr">
            <a:normAutofit/>
          </a:bodyPr>
          <a:lstStyle>
            <a:lvl1pPr algn="ctr">
              <a:defRPr sz="3199"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3926" y="3886200"/>
            <a:ext cx="10016101" cy="889000"/>
          </a:xfrm>
        </p:spPr>
        <p:txBody>
          <a:bodyPr vert="horz" lIns="91440" tIns="45720" rIns="91440" bIns="45720" rtlCol="0" anchor="b">
            <a:normAutofit/>
          </a:bodyPr>
          <a:lstStyle>
            <a:lvl1pPr algn="r">
              <a:buNone/>
              <a:defRPr lang="en-US" sz="2399" b="0" cap="none"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1483925" y="4775200"/>
            <a:ext cx="10016101" cy="1016000"/>
          </a:xfrm>
        </p:spPr>
        <p:txBody>
          <a:bodyPr anchor="t">
            <a:normAutofit/>
          </a:bodyPr>
          <a:lstStyle>
            <a:lvl1pPr marL="0" indent="0" algn="r">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5C83AD5-F5AF-4BDC-901E-85A05CCFFAAA}" type="datetime1">
              <a:rPr lang="es-ES" noProof="0" smtClean="0"/>
              <a:pPr/>
              <a:t>04/06/2017</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fld id="{C014DD1E-5D91-48A3-AD6D-45FBA980D106}" type="slidenum">
              <a:rPr lang="es-ES" smtClean="0"/>
              <a:pPr/>
              <a:t>‹Nº›</a:t>
            </a:fld>
            <a:endParaRPr lang="es-ES" dirty="0"/>
          </a:p>
        </p:txBody>
      </p:sp>
    </p:spTree>
    <p:extLst>
      <p:ext uri="{BB962C8B-B14F-4D97-AF65-F5344CB8AC3E}">
        <p14:creationId xmlns:p14="http://schemas.microsoft.com/office/powerpoint/2010/main" val="118628814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3926" y="685801"/>
            <a:ext cx="10016103"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3926" y="3505200"/>
            <a:ext cx="10016104" cy="838200"/>
          </a:xfrm>
        </p:spPr>
        <p:txBody>
          <a:bodyPr vert="horz" lIns="91440" tIns="45720" rIns="91440" bIns="45720" rtlCol="0" anchor="b">
            <a:normAutofit/>
          </a:bodyPr>
          <a:lstStyle>
            <a:lvl1pPr>
              <a:buNone/>
              <a:defRPr lang="en-US" sz="2799" b="0" cap="none"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1483925" y="4343400"/>
            <a:ext cx="10016104" cy="1447800"/>
          </a:xfrm>
        </p:spPr>
        <p:txBody>
          <a:bodyPr anchor="t">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5C83AD5-F5AF-4BDC-901E-85A05CCFFAAA}" type="datetime1">
              <a:rPr lang="es-ES" noProof="0" smtClean="0"/>
              <a:pPr/>
              <a:t>04/06/2017</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fld id="{C014DD1E-5D91-48A3-AD6D-45FBA980D106}" type="slidenum">
              <a:rPr lang="es-ES" smtClean="0"/>
              <a:pPr/>
              <a:t>‹Nº›</a:t>
            </a:fld>
            <a:endParaRPr lang="es-ES" dirty="0"/>
          </a:p>
        </p:txBody>
      </p:sp>
    </p:spTree>
    <p:extLst>
      <p:ext uri="{BB962C8B-B14F-4D97-AF65-F5344CB8AC3E}">
        <p14:creationId xmlns:p14="http://schemas.microsoft.com/office/powerpoint/2010/main" val="307190676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0A1DB83-C382-4684-8887-65A03EA4FFF0}" type="datetime1">
              <a:rPr lang="es-ES" noProof="0" smtClean="0"/>
              <a:pPr/>
              <a:t>04/06/2017</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170180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0121" y="685800"/>
            <a:ext cx="1769908"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83925" y="685800"/>
            <a:ext cx="8017654" cy="510540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60E81D3-9B82-44CA-B1F9-FCEFDC87935B}" type="datetime1">
              <a:rPr lang="es-ES" noProof="0" smtClean="0"/>
              <a:pPr/>
              <a:t>04/06/2017</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11282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5C83AD5-F5AF-4BDC-901E-85A05CCFFAAA}" type="datetime1">
              <a:rPr lang="es-ES" noProof="0" smtClean="0"/>
              <a:pPr/>
              <a:t>04/06/2017</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a:xfrm>
            <a:off x="10949005" y="5867132"/>
            <a:ext cx="551023" cy="365125"/>
          </a:xfrm>
        </p:spPr>
        <p:txBody>
          <a:bodyPr/>
          <a:lstStyle/>
          <a:p>
            <a:fld id="{C014DD1E-5D91-48A3-AD6D-45FBA980D106}" type="slidenum">
              <a:rPr lang="es-ES" smtClean="0"/>
              <a:pPr/>
              <a:t>‹Nº›</a:t>
            </a:fld>
            <a:endParaRPr lang="es-ES" dirty="0"/>
          </a:p>
        </p:txBody>
      </p:sp>
    </p:spTree>
    <p:extLst>
      <p:ext uri="{BB962C8B-B14F-4D97-AF65-F5344CB8AC3E}">
        <p14:creationId xmlns:p14="http://schemas.microsoft.com/office/powerpoint/2010/main" val="37311692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1610" y="2666999"/>
            <a:ext cx="8928421" cy="2110382"/>
          </a:xfrm>
        </p:spPr>
        <p:txBody>
          <a:bodyPr anchor="b"/>
          <a:lstStyle>
            <a:lvl1pPr algn="r">
              <a:defRPr sz="3999"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71608" y="4777381"/>
            <a:ext cx="8928422" cy="860400"/>
          </a:xfrm>
        </p:spPr>
        <p:txBody>
          <a:bodyPr anchor="t">
            <a:normAutofit/>
          </a:bodyPr>
          <a:lstStyle>
            <a:lvl1pPr marL="0" indent="0" algn="r">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AA1D35CA-82F5-4AD4-B9EC-66E805B73542}" type="datetime1">
              <a:rPr lang="es-ES" noProof="0" smtClean="0"/>
              <a:pPr/>
              <a:t>04/06/2017</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421814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3925" y="685801"/>
            <a:ext cx="10016104"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83926" y="2667000"/>
            <a:ext cx="4893780" cy="3124201"/>
          </a:xfrm>
        </p:spPr>
        <p:txBody>
          <a:bodyPr>
            <a:normAutofit/>
          </a:bodyPr>
          <a:lstStyle>
            <a:lvl1pPr>
              <a:buClr>
                <a:schemeClr val="accent1">
                  <a:lumMod val="75000"/>
                </a:schemeClr>
              </a:buClr>
              <a:defRPr sz="1799"/>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06246" y="2667000"/>
            <a:ext cx="4893781" cy="3124200"/>
          </a:xfrm>
        </p:spPr>
        <p:txBody>
          <a:bodyPr>
            <a:normAutofit/>
          </a:bodyPr>
          <a:lstStyle>
            <a:lvl1pPr>
              <a:buClr>
                <a:schemeClr val="accent1">
                  <a:lumMod val="75000"/>
                </a:schemeClr>
              </a:buClr>
              <a:defRPr sz="1799"/>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34CCE92-710B-4678-B1B1-EFCAA5CDF075}" type="datetime1">
              <a:rPr lang="es-ES" noProof="0" smtClean="0"/>
              <a:pPr/>
              <a:t>04/06/2017</a:t>
            </a:fld>
            <a:endParaRPr lang="es-ES" noProof="0" dirty="0"/>
          </a:p>
        </p:txBody>
      </p:sp>
      <p:sp>
        <p:nvSpPr>
          <p:cNvPr id="6" name="Footer Placeholder 5"/>
          <p:cNvSpPr>
            <a:spLocks noGrp="1"/>
          </p:cNvSpPr>
          <p:nvPr>
            <p:ph type="ftr" sz="quarter" idx="11"/>
          </p:nvPr>
        </p:nvSpPr>
        <p:spPr/>
        <p:txBody>
          <a:bodyPr/>
          <a:lstStyle/>
          <a:p>
            <a:pPr rtl="0"/>
            <a:endParaRPr lang="es-ES" noProof="0" dirty="0"/>
          </a:p>
        </p:txBody>
      </p:sp>
      <p:sp>
        <p:nvSpPr>
          <p:cNvPr id="7" name="Slide Number Placeholder 6"/>
          <p:cNvSpPr>
            <a:spLocks noGrp="1"/>
          </p:cNvSpPr>
          <p:nvPr>
            <p:ph type="sldNum" sz="quarter" idx="12"/>
          </p:nvPr>
        </p:nvSpPr>
        <p:spPr/>
        <p:txBody>
          <a:bodyPr/>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383485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71718" y="2658533"/>
            <a:ext cx="4605988" cy="576262"/>
          </a:xfrm>
        </p:spPr>
        <p:txBody>
          <a:bodyPr anchor="b">
            <a:noAutofit/>
          </a:bodyPr>
          <a:lstStyle>
            <a:lvl1pPr marL="0" indent="0">
              <a:buNone/>
              <a:defRPr sz="2799" b="0">
                <a:solidFill>
                  <a:schemeClr val="accent1">
                    <a:lumMod val="7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483925" y="3335337"/>
            <a:ext cx="4893781" cy="2455862"/>
          </a:xfrm>
        </p:spPr>
        <p:txBody>
          <a:bodyPr anchor="t">
            <a:normAutofit/>
          </a:bodyPr>
          <a:lstStyle>
            <a:lvl1pPr>
              <a:buClr>
                <a:schemeClr val="accent1">
                  <a:lumMod val="75000"/>
                </a:schemeClr>
              </a:buClr>
              <a:defRPr sz="1799"/>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878696" y="2667000"/>
            <a:ext cx="4621333" cy="576262"/>
          </a:xfrm>
        </p:spPr>
        <p:txBody>
          <a:bodyPr anchor="b">
            <a:noAutofit/>
          </a:bodyPr>
          <a:lstStyle>
            <a:lvl1pPr marL="0" indent="0">
              <a:buNone/>
              <a:defRPr sz="2799" b="0">
                <a:solidFill>
                  <a:schemeClr val="accent1">
                    <a:lumMod val="7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606246" y="3335337"/>
            <a:ext cx="4893781" cy="2455862"/>
          </a:xfrm>
        </p:spPr>
        <p:txBody>
          <a:bodyPr anchor="t">
            <a:normAutofit/>
          </a:bodyPr>
          <a:lstStyle>
            <a:lvl1pPr>
              <a:buClr>
                <a:schemeClr val="accent1">
                  <a:lumMod val="75000"/>
                </a:schemeClr>
              </a:buClr>
              <a:defRPr sz="1799"/>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3FB0F2C-25D9-4D7E-B43A-29A2E16C960D}" type="datetime1">
              <a:rPr lang="es-ES" noProof="0" smtClean="0"/>
              <a:pPr/>
              <a:t>04/06/2017</a:t>
            </a:fld>
            <a:endParaRPr lang="es-ES" noProof="0" dirty="0"/>
          </a:p>
        </p:txBody>
      </p:sp>
      <p:sp>
        <p:nvSpPr>
          <p:cNvPr id="8" name="Footer Placeholder 7"/>
          <p:cNvSpPr>
            <a:spLocks noGrp="1"/>
          </p:cNvSpPr>
          <p:nvPr>
            <p:ph type="ftr" sz="quarter" idx="11"/>
          </p:nvPr>
        </p:nvSpPr>
        <p:spPr/>
        <p:txBody>
          <a:bodyPr/>
          <a:lstStyle/>
          <a:p>
            <a:pPr rtl="0"/>
            <a:endParaRPr lang="es-ES" noProof="0" dirty="0"/>
          </a:p>
        </p:txBody>
      </p:sp>
      <p:sp>
        <p:nvSpPr>
          <p:cNvPr id="9" name="Slide Number Placeholder 8"/>
          <p:cNvSpPr>
            <a:spLocks noGrp="1"/>
          </p:cNvSpPr>
          <p:nvPr>
            <p:ph type="sldNum" sz="quarter" idx="12"/>
          </p:nvPr>
        </p:nvSpPr>
        <p:spPr/>
        <p:txBody>
          <a:bodyPr/>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286730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D34687D-B11B-47A5-95F6-B79DA932A6DF}" type="datetime1">
              <a:rPr lang="es-ES" noProof="0" smtClean="0"/>
              <a:pPr/>
              <a:t>04/06/2017</a:t>
            </a:fld>
            <a:endParaRPr lang="es-ES" noProof="0" dirty="0"/>
          </a:p>
        </p:txBody>
      </p:sp>
      <p:sp>
        <p:nvSpPr>
          <p:cNvPr id="4" name="Footer Placeholder 3"/>
          <p:cNvSpPr>
            <a:spLocks noGrp="1"/>
          </p:cNvSpPr>
          <p:nvPr>
            <p:ph type="ftr" sz="quarter" idx="11"/>
          </p:nvPr>
        </p:nvSpPr>
        <p:spPr/>
        <p:txBody>
          <a:bodyPr/>
          <a:lstStyle/>
          <a:p>
            <a:pPr rtl="0"/>
            <a:endParaRPr lang="es-ES" noProof="0" dirty="0"/>
          </a:p>
        </p:txBody>
      </p:sp>
      <p:sp>
        <p:nvSpPr>
          <p:cNvPr id="5" name="Slide Number Placeholder 4"/>
          <p:cNvSpPr>
            <a:spLocks noGrp="1"/>
          </p:cNvSpPr>
          <p:nvPr>
            <p:ph type="sldNum" sz="quarter" idx="12"/>
          </p:nvPr>
        </p:nvSpPr>
        <p:spPr/>
        <p:txBody>
          <a:bodyPr/>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400770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C656DE-1E46-4450-9484-A739B4FADFBC}" type="datetime1">
              <a:rPr lang="es-ES" noProof="0" smtClean="0"/>
              <a:pPr/>
              <a:t>04/06/2017</a:t>
            </a:fld>
            <a:endParaRPr lang="es-ES" noProof="0" dirty="0"/>
          </a:p>
        </p:txBody>
      </p:sp>
      <p:sp>
        <p:nvSpPr>
          <p:cNvPr id="3" name="Footer Placeholder 2"/>
          <p:cNvSpPr>
            <a:spLocks noGrp="1"/>
          </p:cNvSpPr>
          <p:nvPr>
            <p:ph type="ftr" sz="quarter" idx="11"/>
          </p:nvPr>
        </p:nvSpPr>
        <p:spPr/>
        <p:txBody>
          <a:bodyPr/>
          <a:lstStyle/>
          <a:p>
            <a:pPr rtl="0"/>
            <a:endParaRPr lang="es-ES" noProof="0" dirty="0"/>
          </a:p>
        </p:txBody>
      </p:sp>
      <p:sp>
        <p:nvSpPr>
          <p:cNvPr id="4" name="Slide Number Placeholder 3"/>
          <p:cNvSpPr>
            <a:spLocks noGrp="1"/>
          </p:cNvSpPr>
          <p:nvPr>
            <p:ph type="sldNum" sz="quarter" idx="12"/>
          </p:nvPr>
        </p:nvSpPr>
        <p:spPr/>
        <p:txBody>
          <a:bodyPr/>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366958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3926" y="1600200"/>
            <a:ext cx="3548197" cy="1371600"/>
          </a:xfrm>
        </p:spPr>
        <p:txBody>
          <a:bodyPr anchor="b">
            <a:normAutofit/>
          </a:bodyPr>
          <a:lstStyle>
            <a:lvl1pPr algn="ctr">
              <a:defRPr sz="2399"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260663" y="685800"/>
            <a:ext cx="6239365" cy="5105401"/>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83926" y="2971800"/>
            <a:ext cx="3548197" cy="1828800"/>
          </a:xfrm>
        </p:spPr>
        <p:txBody>
          <a:bodyPr>
            <a:normAutofit/>
          </a:bodyPr>
          <a:lstStyle>
            <a:lvl1pPr marL="0" indent="0" algn="ctr">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5C83AD5-F5AF-4BDC-901E-85A05CCFFAAA}" type="datetime1">
              <a:rPr lang="es-ES" noProof="0" smtClean="0"/>
              <a:pPr/>
              <a:t>04/06/2017</a:t>
            </a:fld>
            <a:endParaRPr lang="es-ES" noProof="0" dirty="0"/>
          </a:p>
        </p:txBody>
      </p:sp>
      <p:sp>
        <p:nvSpPr>
          <p:cNvPr id="6" name="Footer Placeholder 5"/>
          <p:cNvSpPr>
            <a:spLocks noGrp="1"/>
          </p:cNvSpPr>
          <p:nvPr>
            <p:ph type="ftr" sz="quarter" idx="11"/>
          </p:nvPr>
        </p:nvSpPr>
        <p:spPr/>
        <p:txBody>
          <a:bodyPr/>
          <a:lstStyle/>
          <a:p>
            <a:pPr rtl="0"/>
            <a:endParaRPr lang="es-ES" noProof="0" dirty="0"/>
          </a:p>
        </p:txBody>
      </p:sp>
      <p:sp>
        <p:nvSpPr>
          <p:cNvPr id="7" name="Slide Number Placeholder 6"/>
          <p:cNvSpPr>
            <a:spLocks noGrp="1"/>
          </p:cNvSpPr>
          <p:nvPr>
            <p:ph type="sldNum" sz="quarter" idx="12"/>
          </p:nvPr>
        </p:nvSpPr>
        <p:spPr/>
        <p:txBody>
          <a:bodyPr/>
          <a:lstStyle/>
          <a:p>
            <a:fld id="{C014DD1E-5D91-48A3-AD6D-45FBA980D106}" type="slidenum">
              <a:rPr lang="es-ES" smtClean="0"/>
              <a:pPr/>
              <a:t>‹Nº›</a:t>
            </a:fld>
            <a:endParaRPr lang="es-ES" dirty="0"/>
          </a:p>
        </p:txBody>
      </p:sp>
    </p:spTree>
    <p:extLst>
      <p:ext uri="{BB962C8B-B14F-4D97-AF65-F5344CB8AC3E}">
        <p14:creationId xmlns:p14="http://schemas.microsoft.com/office/powerpoint/2010/main" val="19227816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338" y="1752599"/>
            <a:ext cx="5424745" cy="1371600"/>
          </a:xfrm>
        </p:spPr>
        <p:txBody>
          <a:bodyPr anchor="b">
            <a:normAutofit/>
          </a:bodyPr>
          <a:lstStyle>
            <a:lvl1pPr algn="ctr">
              <a:defRPr sz="2799"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92704" y="914400"/>
            <a:ext cx="3280120"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2338" y="3124199"/>
            <a:ext cx="5424745" cy="1828800"/>
          </a:xfrm>
        </p:spPr>
        <p:txBody>
          <a:bodyPr>
            <a:normAutofit/>
          </a:bodyPr>
          <a:lstStyle>
            <a:lvl1pPr marL="0" indent="0" algn="ctr">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5C83AD5-F5AF-4BDC-901E-85A05CCFFAAA}" type="datetime1">
              <a:rPr lang="es-ES" noProof="0" smtClean="0"/>
              <a:pPr/>
              <a:t>04/06/2017</a:t>
            </a:fld>
            <a:endParaRPr lang="es-ES" noProof="0" dirty="0"/>
          </a:p>
        </p:txBody>
      </p:sp>
      <p:sp>
        <p:nvSpPr>
          <p:cNvPr id="6" name="Footer Placeholder 5"/>
          <p:cNvSpPr>
            <a:spLocks noGrp="1"/>
          </p:cNvSpPr>
          <p:nvPr>
            <p:ph type="ftr" sz="quarter" idx="11"/>
          </p:nvPr>
        </p:nvSpPr>
        <p:spPr/>
        <p:txBody>
          <a:bodyPr/>
          <a:lstStyle/>
          <a:p>
            <a:pPr rtl="0"/>
            <a:endParaRPr lang="es-ES" noProof="0" dirty="0"/>
          </a:p>
        </p:txBody>
      </p:sp>
      <p:sp>
        <p:nvSpPr>
          <p:cNvPr id="7" name="Slide Number Placeholder 6"/>
          <p:cNvSpPr>
            <a:spLocks noGrp="1"/>
          </p:cNvSpPr>
          <p:nvPr>
            <p:ph type="sldNum" sz="quarter" idx="12"/>
          </p:nvPr>
        </p:nvSpPr>
        <p:spPr/>
        <p:txBody>
          <a:bodyPr/>
          <a:lstStyle/>
          <a:p>
            <a:fld id="{C014DD1E-5D91-48A3-AD6D-45FBA980D106}" type="slidenum">
              <a:rPr lang="es-ES" smtClean="0"/>
              <a:pPr/>
              <a:t>‹Nº›</a:t>
            </a:fld>
            <a:endParaRPr lang="es-ES" dirty="0"/>
          </a:p>
        </p:txBody>
      </p:sp>
    </p:spTree>
    <p:extLst>
      <p:ext uri="{BB962C8B-B14F-4D97-AF65-F5344CB8AC3E}">
        <p14:creationId xmlns:p14="http://schemas.microsoft.com/office/powerpoint/2010/main" val="11065362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773" y="1"/>
            <a:ext cx="2436178"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3925" y="685801"/>
            <a:ext cx="10016104" cy="1752599"/>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3924" y="2667000"/>
            <a:ext cx="10016104" cy="3124201"/>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730122" y="5883276"/>
            <a:ext cx="1142702"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5C83AD5-F5AF-4BDC-901E-85A05CCFFAAA}" type="datetime1">
              <a:rPr lang="es-ES" noProof="0" smtClean="0"/>
              <a:pPr/>
              <a:t>04/06/2017</a:t>
            </a:fld>
            <a:endParaRPr lang="es-ES" noProof="0" dirty="0"/>
          </a:p>
        </p:txBody>
      </p:sp>
      <p:sp>
        <p:nvSpPr>
          <p:cNvPr id="5" name="Footer Placeholder 4"/>
          <p:cNvSpPr>
            <a:spLocks noGrp="1"/>
          </p:cNvSpPr>
          <p:nvPr>
            <p:ph type="ftr" sz="quarter" idx="3"/>
          </p:nvPr>
        </p:nvSpPr>
        <p:spPr>
          <a:xfrm>
            <a:off x="2571610" y="5883276"/>
            <a:ext cx="7082332"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endParaRPr lang="es-ES" noProof="0" dirty="0"/>
          </a:p>
        </p:txBody>
      </p:sp>
      <p:sp>
        <p:nvSpPr>
          <p:cNvPr id="6" name="Slide Number Placeholder 5"/>
          <p:cNvSpPr>
            <a:spLocks noGrp="1"/>
          </p:cNvSpPr>
          <p:nvPr>
            <p:ph type="sldNum" sz="quarter" idx="4"/>
          </p:nvPr>
        </p:nvSpPr>
        <p:spPr>
          <a:xfrm>
            <a:off x="10949005" y="5883276"/>
            <a:ext cx="55102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014DD1E-5D91-48A3-AD6D-45FBA980D106}" type="slidenum">
              <a:rPr lang="es-ES" smtClean="0"/>
              <a:pPr/>
              <a:t>‹Nº›</a:t>
            </a:fld>
            <a:endParaRPr lang="es-ES" dirty="0"/>
          </a:p>
        </p:txBody>
      </p:sp>
    </p:spTree>
    <p:extLst>
      <p:ext uri="{BB962C8B-B14F-4D97-AF65-F5344CB8AC3E}">
        <p14:creationId xmlns:p14="http://schemas.microsoft.com/office/powerpoint/2010/main" val="404113455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063" rtl="0" eaLnBrk="1" latinLnBrk="0" hangingPunct="1">
        <a:spcBef>
          <a:spcPct val="0"/>
        </a:spcBef>
        <a:buNone/>
        <a:defRPr sz="3999"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664" indent="-285664" algn="l" defTabSz="457063" rtl="0" eaLnBrk="1" latinLnBrk="0" hangingPunct="1">
        <a:spcBef>
          <a:spcPct val="20000"/>
        </a:spcBef>
        <a:spcAft>
          <a:spcPts val="600"/>
        </a:spcAft>
        <a:buClr>
          <a:schemeClr val="accent1">
            <a:lumMod val="75000"/>
          </a:schemeClr>
        </a:buClr>
        <a:buSzPct val="145000"/>
        <a:buFont typeface="Arial"/>
        <a:buChar char="•"/>
        <a:defRPr sz="2399" kern="1200" cap="none">
          <a:solidFill>
            <a:schemeClr val="tx1"/>
          </a:solidFill>
          <a:effectLst/>
          <a:latin typeface="+mn-lt"/>
          <a:ea typeface="+mn-ea"/>
          <a:cs typeface="+mn-cs"/>
        </a:defRPr>
      </a:lvl1pPr>
      <a:lvl2pPr marL="742727" indent="-285664" algn="l" defTabSz="457063" rtl="0" eaLnBrk="1" latinLnBrk="0" hangingPunct="1">
        <a:spcBef>
          <a:spcPct val="20000"/>
        </a:spcBef>
        <a:spcAft>
          <a:spcPts val="600"/>
        </a:spcAft>
        <a:buClr>
          <a:schemeClr val="accent1">
            <a:lumMod val="75000"/>
          </a:schemeClr>
        </a:buClr>
        <a:buSzPct val="145000"/>
        <a:buFont typeface="Arial"/>
        <a:buChar char="•"/>
        <a:defRPr sz="1999" kern="1200" cap="none">
          <a:solidFill>
            <a:schemeClr val="tx1"/>
          </a:solidFill>
          <a:effectLst/>
          <a:latin typeface="+mn-lt"/>
          <a:ea typeface="+mn-ea"/>
          <a:cs typeface="+mn-cs"/>
        </a:defRPr>
      </a:lvl2pPr>
      <a:lvl3pPr marL="1199790" indent="-285664" algn="l" defTabSz="457063" rtl="0" eaLnBrk="1" latinLnBrk="0" hangingPunct="1">
        <a:spcBef>
          <a:spcPct val="20000"/>
        </a:spcBef>
        <a:spcAft>
          <a:spcPts val="600"/>
        </a:spcAft>
        <a:buClr>
          <a:schemeClr val="accent1">
            <a:lumMod val="75000"/>
          </a:schemeClr>
        </a:buClr>
        <a:buSzPct val="145000"/>
        <a:buFont typeface="Arial"/>
        <a:buChar char="•"/>
        <a:defRPr sz="1799" kern="1200" cap="none">
          <a:solidFill>
            <a:schemeClr val="tx1"/>
          </a:solidFill>
          <a:effectLst/>
          <a:latin typeface="+mn-lt"/>
          <a:ea typeface="+mn-ea"/>
          <a:cs typeface="+mn-cs"/>
        </a:defRPr>
      </a:lvl3pPr>
      <a:lvl4pPr marL="1542587" indent="-171399" algn="l" defTabSz="457063"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1999650" indent="-171399" algn="l" defTabSz="457063"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3846" indent="-228531" algn="l" defTabSz="457063"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0908" indent="-228531" algn="l" defTabSz="457063"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7971" indent="-228531" algn="l" defTabSz="457063"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5034" indent="-228531" algn="l" defTabSz="457063"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93"/>
            <a:ext cx="12188825" cy="6856214"/>
          </a:xfrm>
          <a:prstGeom prst="rect">
            <a:avLst/>
          </a:prstGeom>
        </p:spPr>
      </p:pic>
    </p:spTree>
    <p:extLst>
      <p:ext uri="{BB962C8B-B14F-4D97-AF65-F5344CB8AC3E}">
        <p14:creationId xmlns:p14="http://schemas.microsoft.com/office/powerpoint/2010/main" val="179638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Sugerencias para elaborar una misión</a:t>
            </a:r>
            <a:endParaRPr lang="es-MX" dirty="0"/>
          </a:p>
        </p:txBody>
      </p:sp>
      <p:sp>
        <p:nvSpPr>
          <p:cNvPr id="3" name="Marcador de contenido 2"/>
          <p:cNvSpPr>
            <a:spLocks noGrp="1"/>
          </p:cNvSpPr>
          <p:nvPr>
            <p:ph idx="1"/>
          </p:nvPr>
        </p:nvSpPr>
        <p:spPr/>
        <p:txBody>
          <a:bodyPr>
            <a:normAutofit fontScale="85000" lnSpcReduction="10000"/>
          </a:bodyPr>
          <a:lstStyle/>
          <a:p>
            <a:pPr algn="just"/>
            <a:r>
              <a:rPr lang="es-MX" dirty="0"/>
              <a:t>* </a:t>
            </a:r>
            <a:r>
              <a:rPr lang="es-MX" sz="2600" dirty="0"/>
              <a:t>Cuando</a:t>
            </a:r>
            <a:r>
              <a:rPr lang="es-MX" dirty="0"/>
              <a:t> elabore su misión, trate de hacerla planificada, sólida y completa. </a:t>
            </a:r>
          </a:p>
          <a:p>
            <a:pPr algn="just"/>
            <a:r>
              <a:rPr lang="es-MX" dirty="0"/>
              <a:t>*Asegúrese de que la misión sea comunicada a toda la organización(clientes de la empresa, a los trabajadores, proveedores, administraciones públicas y a todos los campos en los que la organización tenga algo que ver) de manera motivante y entusiasta, utilizando una comunicación simple, concisa y fácilmente comprensible. </a:t>
            </a:r>
          </a:p>
          <a:p>
            <a:pPr algn="just"/>
            <a:r>
              <a:rPr lang="es-MX" dirty="0"/>
              <a:t>* Recuerde que al elaborar su misión, la imagen de credibilidad ha de estar presente en todo momento. </a:t>
            </a:r>
          </a:p>
          <a:p>
            <a:pPr algn="just"/>
            <a:r>
              <a:rPr lang="es-MX" dirty="0"/>
              <a:t>* De vez en cuando es conveniente repetir la declaración de la misión, para recordar a los integrantes de la organización, que el futuro deseado es posible. </a:t>
            </a:r>
          </a:p>
          <a:p>
            <a:pPr marL="0" indent="0" algn="just">
              <a:buNone/>
            </a:pPr>
            <a:endParaRPr lang="es-MX" dirty="0"/>
          </a:p>
        </p:txBody>
      </p:sp>
    </p:spTree>
    <p:extLst>
      <p:ext uri="{BB962C8B-B14F-4D97-AF65-F5344CB8AC3E}">
        <p14:creationId xmlns:p14="http://schemas.microsoft.com/office/powerpoint/2010/main" val="383006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Visión</a:t>
            </a:r>
            <a:endParaRPr lang="es-MX" dirty="0"/>
          </a:p>
        </p:txBody>
      </p:sp>
      <p:sp>
        <p:nvSpPr>
          <p:cNvPr id="3" name="Marcador de contenido 2"/>
          <p:cNvSpPr>
            <a:spLocks noGrp="1"/>
          </p:cNvSpPr>
          <p:nvPr>
            <p:ph idx="1"/>
          </p:nvPr>
        </p:nvSpPr>
        <p:spPr>
          <a:xfrm>
            <a:off x="1483925" y="0"/>
            <a:ext cx="10360501" cy="4462272"/>
          </a:xfrm>
        </p:spPr>
        <p:txBody>
          <a:bodyPr/>
          <a:lstStyle/>
          <a:p>
            <a:pPr algn="just"/>
            <a:r>
              <a:rPr lang="es-MX" dirty="0"/>
              <a:t>Se refiere a lo que la empresa quiere crear, la imagen futura de la organización.</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3511" y="2635438"/>
            <a:ext cx="3271244" cy="3731052"/>
          </a:xfrm>
          <a:prstGeom prst="rect">
            <a:avLst/>
          </a:prstGeom>
        </p:spPr>
      </p:pic>
    </p:spTree>
    <p:extLst>
      <p:ext uri="{BB962C8B-B14F-4D97-AF65-F5344CB8AC3E}">
        <p14:creationId xmlns:p14="http://schemas.microsoft.com/office/powerpoint/2010/main" val="163994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Visión de una empresa</a:t>
            </a:r>
            <a:endParaRPr lang="es-MX" dirty="0"/>
          </a:p>
        </p:txBody>
      </p:sp>
      <p:sp>
        <p:nvSpPr>
          <p:cNvPr id="3" name="Marcador de contenido 2"/>
          <p:cNvSpPr>
            <a:spLocks noGrp="1"/>
          </p:cNvSpPr>
          <p:nvPr>
            <p:ph idx="1"/>
          </p:nvPr>
        </p:nvSpPr>
        <p:spPr/>
        <p:txBody>
          <a:bodyPr>
            <a:normAutofit fontScale="85000" lnSpcReduction="20000"/>
          </a:bodyPr>
          <a:lstStyle/>
          <a:p>
            <a:pPr algn="just"/>
            <a:r>
              <a:rPr lang="es-MX" sz="2600" dirty="0"/>
              <a:t>La visión es creada por la persona encargada de dirigir la empresa, y quien tiene que valorar e incluir en su análisis muchas de las aspiraciones de los agentes que componen la organización, tanto internos como externos.</a:t>
            </a:r>
          </a:p>
          <a:p>
            <a:pPr algn="just"/>
            <a:r>
              <a:rPr lang="es-MX" sz="2600" dirty="0"/>
              <a:t>La visión se realiza formulando una imagen ideal del proyecto y poniéndola por escrito, a fin de crear el sueño (compartido por todos los que tomen parte en la iniciativa) de lo que debe ser en el futuro la empresa. </a:t>
            </a:r>
            <a:endParaRPr lang="es-MX" sz="2600" dirty="0" smtClean="0"/>
          </a:p>
          <a:p>
            <a:pPr algn="just"/>
            <a:r>
              <a:rPr lang="es-MX" sz="2600" dirty="0"/>
              <a:t>Una vez que se tiene definida la visión de la empresa, todas las acciones se fijan en este punto y las decisiones y dudas se aclaran con mayor facilidad. Todo miembro que conozca bien la visión de la empresa, puede tomar decisiones acorde con ésta.</a:t>
            </a:r>
          </a:p>
          <a:p>
            <a:pPr algn="just"/>
            <a:endParaRPr lang="es-MX" dirty="0"/>
          </a:p>
          <a:p>
            <a:pPr marL="0" indent="0" algn="just">
              <a:buNone/>
            </a:pPr>
            <a:endParaRPr lang="es-MX"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6780" y="110690"/>
            <a:ext cx="2592288" cy="1451410"/>
          </a:xfrm>
          <a:prstGeom prst="rect">
            <a:avLst/>
          </a:prstGeom>
        </p:spPr>
      </p:pic>
    </p:spTree>
    <p:extLst>
      <p:ext uri="{BB962C8B-B14F-4D97-AF65-F5344CB8AC3E}">
        <p14:creationId xmlns:p14="http://schemas.microsoft.com/office/powerpoint/2010/main" val="407802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Importancia de la Visión</a:t>
            </a:r>
            <a:endParaRPr lang="es-MX" dirty="0"/>
          </a:p>
        </p:txBody>
      </p:sp>
      <p:sp>
        <p:nvSpPr>
          <p:cNvPr id="3" name="Marcador de contenido 2"/>
          <p:cNvSpPr>
            <a:spLocks noGrp="1"/>
          </p:cNvSpPr>
          <p:nvPr>
            <p:ph idx="1"/>
          </p:nvPr>
        </p:nvSpPr>
        <p:spPr>
          <a:xfrm>
            <a:off x="1483925" y="2122501"/>
            <a:ext cx="10016104" cy="3124201"/>
          </a:xfrm>
        </p:spPr>
        <p:txBody>
          <a:bodyPr/>
          <a:lstStyle/>
          <a:p>
            <a:pPr algn="just"/>
            <a:r>
              <a:rPr lang="es-MX" dirty="0"/>
              <a:t>La importancia de la visión radica en que es una fuente de inspiración para el negocio, representa la esencia que guía la iniciativa, de él se extraen fuerzas en los momentos difíciles y ayuda a trabajar por un motivo y en la misma dirección a todos los que se comprometen en el negocio. </a:t>
            </a:r>
          </a:p>
          <a:p>
            <a:pPr algn="just"/>
            <a:r>
              <a:rPr lang="es-MX" dirty="0"/>
              <a:t>En sectores maduros, la importancia de la visión es relativa, no tiene mucha trascendencia, pero en sectores nuevos, el correcto planteamiento de la visión es esencial para conseguir lo que la empresa quiere. </a:t>
            </a:r>
          </a:p>
          <a:p>
            <a:pPr algn="just"/>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0236" y="5113288"/>
            <a:ext cx="4824536" cy="1570114"/>
          </a:xfrm>
          <a:prstGeom prst="rect">
            <a:avLst/>
          </a:prstGeom>
        </p:spPr>
      </p:pic>
    </p:spTree>
    <p:extLst>
      <p:ext uri="{BB962C8B-B14F-4D97-AF65-F5344CB8AC3E}">
        <p14:creationId xmlns:p14="http://schemas.microsoft.com/office/powerpoint/2010/main" val="21506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Estructura Organizacional</a:t>
            </a:r>
            <a:endParaRPr lang="es-MX" dirty="0"/>
          </a:p>
        </p:txBody>
      </p:sp>
      <p:sp>
        <p:nvSpPr>
          <p:cNvPr id="3" name="Subtítulo 2"/>
          <p:cNvSpPr>
            <a:spLocks noGrp="1"/>
          </p:cNvSpPr>
          <p:nvPr>
            <p:ph type="subTitle" idx="1"/>
          </p:nvPr>
        </p:nvSpPr>
        <p:spPr/>
        <p:txBody>
          <a:bodyPr/>
          <a:lstStyle/>
          <a:p>
            <a:r>
              <a:rPr lang="es-MX" dirty="0" smtClean="0"/>
              <a:t>Administración organizacional </a:t>
            </a:r>
            <a:endParaRPr lang="es-MX" dirty="0"/>
          </a:p>
        </p:txBody>
      </p:sp>
    </p:spTree>
    <p:extLst>
      <p:ext uri="{BB962C8B-B14F-4D97-AF65-F5344CB8AC3E}">
        <p14:creationId xmlns:p14="http://schemas.microsoft.com/office/powerpoint/2010/main" val="121568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Manual de Organización</a:t>
            </a:r>
            <a:endParaRPr lang="es-MX" dirty="0"/>
          </a:p>
        </p:txBody>
      </p:sp>
      <p:sp>
        <p:nvSpPr>
          <p:cNvPr id="3" name="Marcador de contenido 2"/>
          <p:cNvSpPr>
            <a:spLocks noGrp="1"/>
          </p:cNvSpPr>
          <p:nvPr>
            <p:ph idx="1"/>
          </p:nvPr>
        </p:nvSpPr>
        <p:spPr>
          <a:xfrm>
            <a:off x="1522712" y="1988840"/>
            <a:ext cx="10016104" cy="3124201"/>
          </a:xfrm>
        </p:spPr>
        <p:txBody>
          <a:bodyPr>
            <a:normAutofit/>
          </a:bodyPr>
          <a:lstStyle/>
          <a:p>
            <a:pPr algn="just"/>
            <a:r>
              <a:rPr lang="es-MX" dirty="0" smtClean="0"/>
              <a:t>Es un documento de control administrativo que tiene como propósito, orientar al personal de la empresa en la ejecución de las labores asignadas a cada órgano administrativo; asimismo, delimitar responsabilidades, evitar duplicidades e identificar omisiones; además, sirve como instrumento de apoyo para el control, evaluación y seguimiento de los objetivos institucionales, así como medio de orientación e información al publico en general, logrando mediante su adecuada implementación la correspondencia funcional entre puestos y estructura.</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6340" y="5113041"/>
            <a:ext cx="4176464" cy="1728192"/>
          </a:xfrm>
          <a:prstGeom prst="rect">
            <a:avLst/>
          </a:prstGeom>
        </p:spPr>
      </p:pic>
    </p:spTree>
    <p:extLst>
      <p:ext uri="{BB962C8B-B14F-4D97-AF65-F5344CB8AC3E}">
        <p14:creationId xmlns:p14="http://schemas.microsoft.com/office/powerpoint/2010/main" val="354701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Objetivos</a:t>
            </a:r>
            <a:endParaRPr lang="es-MX" dirty="0"/>
          </a:p>
        </p:txBody>
      </p:sp>
      <p:sp>
        <p:nvSpPr>
          <p:cNvPr id="3" name="Marcador de contenido 2"/>
          <p:cNvSpPr>
            <a:spLocks noGrp="1"/>
          </p:cNvSpPr>
          <p:nvPr>
            <p:ph idx="1"/>
          </p:nvPr>
        </p:nvSpPr>
        <p:spPr/>
        <p:txBody>
          <a:bodyPr>
            <a:normAutofit fontScale="77500" lnSpcReduction="20000"/>
          </a:bodyPr>
          <a:lstStyle/>
          <a:p>
            <a:pPr algn="just"/>
            <a:r>
              <a:rPr lang="es-MX" dirty="0" smtClean="0"/>
              <a:t>Objetivo general: servir como un instrumento de apoyo que defina y establezca la estructura orgánica y funcional formal y real, así como los tramos de control y responsabilidad y los canales de comunicación que permitan una funcionalidad administrativa de la institución.</a:t>
            </a:r>
          </a:p>
          <a:p>
            <a:pPr algn="just"/>
            <a:r>
              <a:rPr lang="es-MX" dirty="0" smtClean="0"/>
              <a:t>Objetivos específicos: </a:t>
            </a:r>
          </a:p>
          <a:p>
            <a:pPr marL="0" indent="0" algn="just">
              <a:buNone/>
            </a:pPr>
            <a:r>
              <a:rPr lang="es-MX" dirty="0" smtClean="0"/>
              <a:t>Definir la estructura orgánica formal y real de la institución que establezca los niveles jerárquicos, líneas de autoridad y responsabilidad, requeridos para el funcionamiento organizacional.</a:t>
            </a:r>
            <a:endParaRPr lang="es-MX" dirty="0"/>
          </a:p>
          <a:p>
            <a:pPr marL="0" indent="0" algn="just">
              <a:buNone/>
            </a:pPr>
            <a:r>
              <a:rPr lang="es-MX" dirty="0" smtClean="0"/>
              <a:t>Definir, describir y ubicar los objetivos y funciones de cada puesto y unidades administrativas con el fin de evitar sobrecargas de trabajo, duplicidad, etc. Identificar las líneas de comunicación para lograr una adecuada interrelación entre las unidades administrativas integrantes de la institución.</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2564" y="58577"/>
            <a:ext cx="4536504" cy="1511179"/>
          </a:xfrm>
          <a:prstGeom prst="rect">
            <a:avLst/>
          </a:prstGeom>
        </p:spPr>
      </p:pic>
    </p:spTree>
    <p:extLst>
      <p:ext uri="{BB962C8B-B14F-4D97-AF65-F5344CB8AC3E}">
        <p14:creationId xmlns:p14="http://schemas.microsoft.com/office/powerpoint/2010/main" val="284959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Identificación</a:t>
            </a:r>
            <a:endParaRPr lang="es-MX" dirty="0"/>
          </a:p>
        </p:txBody>
      </p:sp>
      <p:sp>
        <p:nvSpPr>
          <p:cNvPr id="3" name="Marcador de contenido 2"/>
          <p:cNvSpPr>
            <a:spLocks noGrp="1"/>
          </p:cNvSpPr>
          <p:nvPr>
            <p:ph idx="1"/>
          </p:nvPr>
        </p:nvSpPr>
        <p:spPr/>
        <p:txBody>
          <a:bodyPr>
            <a:normAutofit fontScale="62500" lnSpcReduction="20000"/>
          </a:bodyPr>
          <a:lstStyle/>
          <a:p>
            <a:pPr marL="0" indent="0" algn="just">
              <a:buNone/>
            </a:pPr>
            <a:r>
              <a:rPr lang="es-MX" b="1" dirty="0"/>
              <a:t>Este manual debe incluir en primer término los siguientes </a:t>
            </a:r>
            <a:r>
              <a:rPr lang="es-MX" b="1" dirty="0" smtClean="0"/>
              <a:t>datos</a:t>
            </a:r>
            <a:endParaRPr lang="es-MX" b="1" dirty="0"/>
          </a:p>
          <a:p>
            <a:pPr marL="514350" indent="-514350" algn="just">
              <a:buFont typeface="+mj-lt"/>
              <a:buAutoNum type="arabicPeriod"/>
            </a:pPr>
            <a:r>
              <a:rPr lang="es-MX" dirty="0" smtClean="0"/>
              <a:t>Logotipo </a:t>
            </a:r>
            <a:r>
              <a:rPr lang="es-MX" dirty="0"/>
              <a:t>de la organización</a:t>
            </a:r>
          </a:p>
          <a:p>
            <a:pPr marL="514350" indent="-514350" algn="just">
              <a:buFont typeface="+mj-lt"/>
              <a:buAutoNum type="arabicPeriod"/>
            </a:pPr>
            <a:r>
              <a:rPr lang="es-MX" dirty="0" smtClean="0"/>
              <a:t>Nombre </a:t>
            </a:r>
            <a:r>
              <a:rPr lang="es-MX" dirty="0"/>
              <a:t>oficial de la organización</a:t>
            </a:r>
          </a:p>
          <a:p>
            <a:pPr marL="514350" indent="-514350" algn="just">
              <a:buFont typeface="+mj-lt"/>
              <a:buAutoNum type="arabicPeriod"/>
            </a:pPr>
            <a:r>
              <a:rPr lang="es-MX" dirty="0" smtClean="0"/>
              <a:t>Título </a:t>
            </a:r>
            <a:r>
              <a:rPr lang="es-MX" dirty="0"/>
              <a:t>y extensión (general o específico. Si es específico debe indicarse el </a:t>
            </a:r>
            <a:r>
              <a:rPr lang="es-MX" dirty="0" smtClean="0"/>
              <a:t>nombre de </a:t>
            </a:r>
            <a:r>
              <a:rPr lang="es-MX" dirty="0"/>
              <a:t>la unidad a que se refiere)</a:t>
            </a:r>
          </a:p>
          <a:p>
            <a:pPr marL="514350" indent="-514350" algn="just">
              <a:buFont typeface="+mj-lt"/>
              <a:buAutoNum type="arabicPeriod"/>
            </a:pPr>
            <a:r>
              <a:rPr lang="es-MX" dirty="0" smtClean="0"/>
              <a:t>Lugar </a:t>
            </a:r>
            <a:r>
              <a:rPr lang="es-MX" dirty="0"/>
              <a:t>y fecha de elaboración</a:t>
            </a:r>
          </a:p>
          <a:p>
            <a:pPr marL="514350" indent="-514350" algn="just">
              <a:buFont typeface="+mj-lt"/>
              <a:buAutoNum type="arabicPeriod"/>
            </a:pPr>
            <a:r>
              <a:rPr lang="es-MX" dirty="0" smtClean="0"/>
              <a:t>Número </a:t>
            </a:r>
            <a:r>
              <a:rPr lang="es-MX" dirty="0"/>
              <a:t>de revisión (en su caso)</a:t>
            </a:r>
          </a:p>
          <a:p>
            <a:pPr marL="514350" indent="-514350" algn="just">
              <a:buFont typeface="+mj-lt"/>
              <a:buAutoNum type="arabicPeriod"/>
            </a:pPr>
            <a:r>
              <a:rPr lang="es-MX" dirty="0" smtClean="0"/>
              <a:t>Unidades </a:t>
            </a:r>
            <a:r>
              <a:rPr lang="es-MX" dirty="0"/>
              <a:t>responsables de su elaboración, revisión y autorización</a:t>
            </a:r>
          </a:p>
          <a:p>
            <a:pPr marL="514350" indent="-514350" algn="just">
              <a:buFont typeface="+mj-lt"/>
              <a:buAutoNum type="arabicPeriod"/>
            </a:pPr>
            <a:r>
              <a:rPr lang="es-MX" dirty="0" smtClean="0"/>
              <a:t>Clave </a:t>
            </a:r>
            <a:r>
              <a:rPr lang="es-MX" dirty="0"/>
              <a:t>de la forma: en primer término las siglas de la organización, en segundo </a:t>
            </a:r>
            <a:r>
              <a:rPr lang="es-MX" dirty="0" smtClean="0"/>
              <a:t>lugar las </a:t>
            </a:r>
            <a:r>
              <a:rPr lang="es-MX" dirty="0"/>
              <a:t>siglas de la unidad administrativa donde se utiliza la forma y por último el </a:t>
            </a:r>
            <a:r>
              <a:rPr lang="es-MX" dirty="0" smtClean="0"/>
              <a:t>número de </a:t>
            </a:r>
            <a:r>
              <a:rPr lang="es-MX" dirty="0"/>
              <a:t>la forma. Entre las siglas y el número debe colocarse un </a:t>
            </a:r>
            <a:r>
              <a:rPr lang="es-MX" dirty="0" smtClean="0"/>
              <a:t>guión </a:t>
            </a:r>
            <a:r>
              <a:rPr lang="es-MX" dirty="0"/>
              <a:t>o diagonal. </a:t>
            </a:r>
          </a:p>
          <a:p>
            <a:pPr algn="just"/>
            <a:endParaRPr lang="es-MX"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b="79223"/>
          <a:stretch/>
        </p:blipFill>
        <p:spPr>
          <a:xfrm>
            <a:off x="6598468" y="97049"/>
            <a:ext cx="5410200" cy="1177504"/>
          </a:xfrm>
          <a:prstGeom prst="rect">
            <a:avLst/>
          </a:prstGeom>
        </p:spPr>
      </p:pic>
    </p:spTree>
    <p:extLst>
      <p:ext uri="{BB962C8B-B14F-4D97-AF65-F5344CB8AC3E}">
        <p14:creationId xmlns:p14="http://schemas.microsoft.com/office/powerpoint/2010/main" val="227809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3703" y="-315416"/>
            <a:ext cx="10360501" cy="1223963"/>
          </a:xfrm>
        </p:spPr>
        <p:txBody>
          <a:bodyPr/>
          <a:lstStyle/>
          <a:p>
            <a:r>
              <a:rPr lang="es-MX" dirty="0" smtClean="0"/>
              <a:t>Contenido del Manual</a:t>
            </a:r>
            <a:endParaRPr lang="es-MX" dirty="0"/>
          </a:p>
        </p:txBody>
      </p:sp>
      <p:sp>
        <p:nvSpPr>
          <p:cNvPr id="3" name="Marcador de contenido 2"/>
          <p:cNvSpPr>
            <a:spLocks noGrp="1"/>
          </p:cNvSpPr>
          <p:nvPr>
            <p:ph idx="1"/>
          </p:nvPr>
        </p:nvSpPr>
        <p:spPr>
          <a:xfrm>
            <a:off x="1218883" y="908548"/>
            <a:ext cx="10360501" cy="5544788"/>
          </a:xfrm>
        </p:spPr>
        <p:txBody>
          <a:bodyPr>
            <a:normAutofit fontScale="70000" lnSpcReduction="20000"/>
          </a:bodyPr>
          <a:lstStyle/>
          <a:p>
            <a:pPr marL="0" indent="0" algn="just">
              <a:buNone/>
            </a:pPr>
            <a:r>
              <a:rPr lang="es-MX" b="1" dirty="0"/>
              <a:t>índice o </a:t>
            </a:r>
            <a:r>
              <a:rPr lang="es-MX" b="1" dirty="0" smtClean="0"/>
              <a:t>contenido</a:t>
            </a:r>
            <a:endParaRPr lang="es-MX" b="1" dirty="0"/>
          </a:p>
          <a:p>
            <a:pPr marL="0" indent="0" algn="just">
              <a:buNone/>
            </a:pPr>
            <a:r>
              <a:rPr lang="es-MX" dirty="0"/>
              <a:t>Relación de los capítulos o apartados que constituyen el cuerpo del documento</a:t>
            </a:r>
            <a:r>
              <a:rPr lang="es-MX" dirty="0" smtClean="0"/>
              <a:t>.</a:t>
            </a:r>
            <a:endParaRPr lang="es-MX" dirty="0"/>
          </a:p>
          <a:p>
            <a:pPr marL="0" indent="0" algn="just">
              <a:buNone/>
            </a:pPr>
            <a:r>
              <a:rPr lang="es-MX" b="1" dirty="0"/>
              <a:t>Prólogo y/o introducción</a:t>
            </a:r>
          </a:p>
          <a:p>
            <a:pPr marL="0" indent="0" algn="just">
              <a:buNone/>
            </a:pPr>
            <a:r>
              <a:rPr lang="es-MX" dirty="0" smtClean="0"/>
              <a:t>Sección </a:t>
            </a:r>
            <a:r>
              <a:rPr lang="es-MX" dirty="0"/>
              <a:t>en donde se explica qué es el manual, su estructura, propósitos, ámbito </a:t>
            </a:r>
            <a:r>
              <a:rPr lang="es-MX" dirty="0" smtClean="0"/>
              <a:t>de aplicación </a:t>
            </a:r>
            <a:r>
              <a:rPr lang="es-MX" dirty="0"/>
              <a:t>y la necesidad de mantenerlo vigente. Puede contener un mensaje de </a:t>
            </a:r>
            <a:r>
              <a:rPr lang="es-MX" dirty="0" smtClean="0"/>
              <a:t>alguna autoridad </a:t>
            </a:r>
            <a:r>
              <a:rPr lang="es-MX" dirty="0"/>
              <a:t>de la organización, preferentemente del más alto nivel jerárquico</a:t>
            </a:r>
            <a:r>
              <a:rPr lang="es-MX" dirty="0" smtClean="0"/>
              <a:t>.</a:t>
            </a:r>
            <a:endParaRPr lang="es-MX" dirty="0"/>
          </a:p>
          <a:p>
            <a:pPr marL="0" indent="0" algn="just">
              <a:buNone/>
            </a:pPr>
            <a:r>
              <a:rPr lang="es-MX" b="1" dirty="0"/>
              <a:t>Antecedentes históricos</a:t>
            </a:r>
          </a:p>
          <a:p>
            <a:pPr marL="0" indent="0" algn="just">
              <a:buNone/>
            </a:pPr>
            <a:r>
              <a:rPr lang="es-MX" dirty="0" smtClean="0"/>
              <a:t>Descripción </a:t>
            </a:r>
            <a:r>
              <a:rPr lang="es-MX" dirty="0"/>
              <a:t>de la génesis de la organización o del área descrita en el manual, en la que </a:t>
            </a:r>
            <a:r>
              <a:rPr lang="es-MX" dirty="0" smtClean="0"/>
              <a:t>se indica </a:t>
            </a:r>
            <a:r>
              <a:rPr lang="es-MX" dirty="0"/>
              <a:t>su origen, evolución y cambios significativos registrados.</a:t>
            </a:r>
          </a:p>
          <a:p>
            <a:pPr marL="0" indent="0" algn="just">
              <a:buNone/>
            </a:pPr>
            <a:r>
              <a:rPr lang="es-MX" b="1" dirty="0" smtClean="0"/>
              <a:t>Legislación </a:t>
            </a:r>
            <a:r>
              <a:rPr lang="es-MX" b="1" dirty="0"/>
              <a:t>o base legal</a:t>
            </a:r>
          </a:p>
          <a:p>
            <a:pPr marL="0" indent="0" algn="just">
              <a:buNone/>
            </a:pPr>
            <a:r>
              <a:rPr lang="es-MX" dirty="0" smtClean="0"/>
              <a:t>Este </a:t>
            </a:r>
            <a:r>
              <a:rPr lang="es-MX" dirty="0"/>
              <a:t>apartado contiene una lista de títulos de los principales ordenamientos jurídicos </a:t>
            </a:r>
            <a:r>
              <a:rPr lang="es-MX" dirty="0" smtClean="0"/>
              <a:t>que norman </a:t>
            </a:r>
            <a:r>
              <a:rPr lang="es-MX" dirty="0"/>
              <a:t>las actividades de la organización, de los cuales se derivan sus atribuciones </a:t>
            </a:r>
            <a:r>
              <a:rPr lang="es-MX" dirty="0" smtClean="0"/>
              <a:t>o facultades. Es </a:t>
            </a:r>
            <a:r>
              <a:rPr lang="es-MX" dirty="0"/>
              <a:t>recomendable que las disposiciones legales sigan este orden jerárquico: </a:t>
            </a:r>
            <a:r>
              <a:rPr lang="es-MX" dirty="0" smtClean="0"/>
              <a:t>constitución, tratados</a:t>
            </a:r>
            <a:r>
              <a:rPr lang="es-MX" dirty="0"/>
              <a:t>, leyes, convenios, reglamentos, decretos, acuerdos y circulares. </a:t>
            </a:r>
            <a:r>
              <a:rPr lang="es-MX" dirty="0" smtClean="0"/>
              <a:t>Asimismo, en </a:t>
            </a:r>
            <a:r>
              <a:rPr lang="es-MX" dirty="0"/>
              <a:t>cada caso debe respetarse la secuencia cronológica de su expedición (fecha </a:t>
            </a:r>
            <a:r>
              <a:rPr lang="es-MX" dirty="0" smtClean="0"/>
              <a:t>de publicación </a:t>
            </a:r>
            <a:r>
              <a:rPr lang="es-MX" dirty="0"/>
              <a:t>en el Diario Oficial</a:t>
            </a:r>
            <a:r>
              <a:rPr lang="es-MX" dirty="0" smtClean="0"/>
              <a:t>).</a:t>
            </a:r>
            <a:endParaRPr lang="es-MX" dirty="0"/>
          </a:p>
          <a:p>
            <a:pPr marL="0" indent="0" algn="just">
              <a:buNone/>
            </a:pPr>
            <a:r>
              <a:rPr lang="es-MX" b="1" dirty="0"/>
              <a:t>Atribuciones</a:t>
            </a:r>
          </a:p>
          <a:p>
            <a:pPr marL="0" indent="0" algn="just">
              <a:buNone/>
            </a:pPr>
            <a:r>
              <a:rPr lang="es-MX" dirty="0"/>
              <a:t>Transcripción textual y completa de las facultades conferidas a la organización, </a:t>
            </a:r>
            <a:r>
              <a:rPr lang="es-MX" dirty="0" smtClean="0"/>
              <a:t>de acuerdo </a:t>
            </a:r>
            <a:r>
              <a:rPr lang="es-MX" dirty="0"/>
              <a:t>con las disposiciones jurídicas que fundamentan sus actividades. Para este </a:t>
            </a:r>
            <a:r>
              <a:rPr lang="es-MX" dirty="0" smtClean="0"/>
              <a:t>efecto, debe </a:t>
            </a:r>
            <a:r>
              <a:rPr lang="es-MX" dirty="0"/>
              <a:t>señalarse el título completo del ordenamiento, capítulo, artículo o inciso (la </a:t>
            </a:r>
            <a:r>
              <a:rPr lang="es-MX" dirty="0" smtClean="0"/>
              <a:t>cita tiene </a:t>
            </a:r>
            <a:r>
              <a:rPr lang="es-MX" dirty="0"/>
              <a:t>que hacerse entre comillas). </a:t>
            </a:r>
          </a:p>
        </p:txBody>
      </p:sp>
    </p:spTree>
    <p:extLst>
      <p:ext uri="{BB962C8B-B14F-4D97-AF65-F5344CB8AC3E}">
        <p14:creationId xmlns:p14="http://schemas.microsoft.com/office/powerpoint/2010/main" val="10355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t="20777"/>
          <a:stretch/>
        </p:blipFill>
        <p:spPr>
          <a:xfrm>
            <a:off x="3070076" y="1196752"/>
            <a:ext cx="6451417" cy="5353967"/>
          </a:xfrm>
          <a:prstGeom prst="rect">
            <a:avLst/>
          </a:prstGeom>
        </p:spPr>
      </p:pic>
      <p:sp>
        <p:nvSpPr>
          <p:cNvPr id="3" name="Título 1"/>
          <p:cNvSpPr txBox="1">
            <a:spLocks/>
          </p:cNvSpPr>
          <p:nvPr/>
        </p:nvSpPr>
        <p:spPr>
          <a:xfrm>
            <a:off x="1115533" y="404664"/>
            <a:ext cx="10360501" cy="1223963"/>
          </a:xfrm>
          <a:prstGeom prst="rect">
            <a:avLst/>
          </a:prstGeom>
        </p:spPr>
        <p:txBody>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s-MX" smtClean="0"/>
              <a:t>Contenido del Manual</a:t>
            </a:r>
            <a:endParaRPr lang="es-MX" dirty="0"/>
          </a:p>
        </p:txBody>
      </p:sp>
    </p:spTree>
    <p:extLst>
      <p:ext uri="{BB962C8B-B14F-4D97-AF65-F5344CB8AC3E}">
        <p14:creationId xmlns:p14="http://schemas.microsoft.com/office/powerpoint/2010/main" val="210236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54" y="1412776"/>
            <a:ext cx="8938472" cy="1185096"/>
          </a:xfrm>
        </p:spPr>
        <p:txBody>
          <a:bodyPr/>
          <a:lstStyle/>
          <a:p>
            <a:r>
              <a:rPr lang="es-MX" dirty="0" smtClean="0"/>
              <a:t>Administración Organizacional</a:t>
            </a:r>
            <a:endParaRPr lang="es-MX" dirty="0"/>
          </a:p>
        </p:txBody>
      </p:sp>
      <p:sp>
        <p:nvSpPr>
          <p:cNvPr id="3" name="Marcador de texto 2"/>
          <p:cNvSpPr>
            <a:spLocks noGrp="1"/>
          </p:cNvSpPr>
          <p:nvPr>
            <p:ph type="body" idx="1"/>
          </p:nvPr>
        </p:nvSpPr>
        <p:spPr>
          <a:xfrm>
            <a:off x="1691134" y="2780928"/>
            <a:ext cx="8789716" cy="1220933"/>
          </a:xfrm>
        </p:spPr>
        <p:txBody>
          <a:bodyPr/>
          <a:lstStyle/>
          <a:p>
            <a:r>
              <a:rPr lang="es-MX" dirty="0" smtClean="0"/>
              <a:t>Administración de la función informática</a:t>
            </a:r>
            <a:endParaRPr lang="es-MX" dirty="0"/>
          </a:p>
        </p:txBody>
      </p:sp>
    </p:spTree>
    <p:extLst>
      <p:ext uri="{BB962C8B-B14F-4D97-AF65-F5344CB8AC3E}">
        <p14:creationId xmlns:p14="http://schemas.microsoft.com/office/powerpoint/2010/main" val="422060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Figura 1</a:t>
            </a:r>
            <a:endParaRPr lang="es-MX"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8188" y="274637"/>
            <a:ext cx="6624736" cy="6322716"/>
          </a:xfrm>
          <a:prstGeom prst="rect">
            <a:avLst/>
          </a:prstGeom>
        </p:spPr>
      </p:pic>
    </p:spTree>
    <p:extLst>
      <p:ext uri="{BB962C8B-B14F-4D97-AF65-F5344CB8AC3E}">
        <p14:creationId xmlns:p14="http://schemas.microsoft.com/office/powerpoint/2010/main" val="30579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Figura 2</a:t>
            </a:r>
            <a:endParaRPr lang="es-MX" dirty="0"/>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6797" t="1050" r="7562" b="5500"/>
          <a:stretch/>
        </p:blipFill>
        <p:spPr>
          <a:xfrm>
            <a:off x="3718148" y="404664"/>
            <a:ext cx="5976664" cy="6408712"/>
          </a:xfrm>
          <a:prstGeom prst="rect">
            <a:avLst/>
          </a:prstGeom>
        </p:spPr>
      </p:pic>
    </p:spTree>
    <p:extLst>
      <p:ext uri="{BB962C8B-B14F-4D97-AF65-F5344CB8AC3E}">
        <p14:creationId xmlns:p14="http://schemas.microsoft.com/office/powerpoint/2010/main" val="115003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Estructura Orgánica</a:t>
            </a:r>
            <a:endParaRPr lang="es-MX" dirty="0"/>
          </a:p>
        </p:txBody>
      </p:sp>
      <p:sp>
        <p:nvSpPr>
          <p:cNvPr id="3" name="Marcador de contenido 2"/>
          <p:cNvSpPr>
            <a:spLocks noGrp="1"/>
          </p:cNvSpPr>
          <p:nvPr>
            <p:ph idx="1"/>
          </p:nvPr>
        </p:nvSpPr>
        <p:spPr/>
        <p:txBody>
          <a:bodyPr>
            <a:normAutofit fontScale="70000" lnSpcReduction="20000"/>
          </a:bodyPr>
          <a:lstStyle/>
          <a:p>
            <a:pPr marL="0" indent="0" algn="just">
              <a:buNone/>
            </a:pPr>
            <a:r>
              <a:rPr lang="es-MX" dirty="0"/>
              <a:t>Descripción ordenada de las unidades administrativas de una organización en función </a:t>
            </a:r>
            <a:r>
              <a:rPr lang="es-MX" dirty="0" smtClean="0"/>
              <a:t>de sus </a:t>
            </a:r>
            <a:r>
              <a:rPr lang="es-MX" dirty="0"/>
              <a:t>relaciones de </a:t>
            </a:r>
            <a:r>
              <a:rPr lang="es-MX" dirty="0" smtClean="0"/>
              <a:t>jerarquía. Esta </a:t>
            </a:r>
            <a:r>
              <a:rPr lang="es-MX" dirty="0"/>
              <a:t>descripción de la estructura orgánica debe corresponder con la </a:t>
            </a:r>
            <a:r>
              <a:rPr lang="es-MX" dirty="0" smtClean="0"/>
              <a:t>representación gráfica </a:t>
            </a:r>
            <a:r>
              <a:rPr lang="es-MX" dirty="0"/>
              <a:t>en el organigrama, tanto en lo referente al título de las unidades </a:t>
            </a:r>
            <a:r>
              <a:rPr lang="es-MX" dirty="0" smtClean="0"/>
              <a:t>administrativas, como </a:t>
            </a:r>
            <a:r>
              <a:rPr lang="es-MX" dirty="0"/>
              <a:t>a su nivel jerárquico de adscripción. Además, es conveniente codificarla en </a:t>
            </a:r>
            <a:r>
              <a:rPr lang="es-MX" dirty="0" smtClean="0"/>
              <a:t>forma tal </a:t>
            </a:r>
            <a:r>
              <a:rPr lang="es-MX" dirty="0"/>
              <a:t>que sea posible visualizar claramente los niveles de jerarquía y las relaciones </a:t>
            </a:r>
            <a:r>
              <a:rPr lang="es-MX" dirty="0" smtClean="0"/>
              <a:t>de dependencia</a:t>
            </a:r>
            <a:r>
              <a:rPr lang="es-MX" dirty="0"/>
              <a:t>, como en el ejemplo que a continuación se presenta:</a:t>
            </a:r>
          </a:p>
          <a:p>
            <a:pPr marL="0" indent="0" algn="just">
              <a:buNone/>
            </a:pPr>
            <a:r>
              <a:rPr lang="es-MX" dirty="0"/>
              <a:t>1.0 Director general</a:t>
            </a:r>
          </a:p>
          <a:p>
            <a:pPr marL="0" indent="0" algn="just">
              <a:buNone/>
            </a:pPr>
            <a:r>
              <a:rPr lang="es-MX" sz="2300" dirty="0" smtClean="0"/>
              <a:t>                1.0.1 </a:t>
            </a:r>
            <a:r>
              <a:rPr lang="es-MX" sz="2300" dirty="0"/>
              <a:t>Asesoría</a:t>
            </a:r>
          </a:p>
          <a:p>
            <a:pPr marL="0" indent="0" algn="just">
              <a:buNone/>
            </a:pPr>
            <a:r>
              <a:rPr lang="es-MX" sz="2300" dirty="0" smtClean="0"/>
              <a:t>                1.0.2 </a:t>
            </a:r>
            <a:r>
              <a:rPr lang="es-MX" sz="2300" dirty="0"/>
              <a:t>Auditoría interna</a:t>
            </a:r>
          </a:p>
          <a:p>
            <a:pPr marL="0" indent="0" algn="just">
              <a:buNone/>
            </a:pPr>
            <a:r>
              <a:rPr lang="es-MX" dirty="0"/>
              <a:t>1.1 Gerencia general</a:t>
            </a:r>
          </a:p>
          <a:p>
            <a:pPr marL="0" indent="0" algn="just">
              <a:buNone/>
            </a:pPr>
            <a:r>
              <a:rPr lang="es-MX" sz="2300" dirty="0" smtClean="0"/>
              <a:t>                 1.1.1 </a:t>
            </a:r>
            <a:r>
              <a:rPr lang="es-MX" sz="2300" dirty="0"/>
              <a:t>Gerente divisional "A"</a:t>
            </a:r>
          </a:p>
          <a:p>
            <a:pPr marL="0" indent="0" algn="just">
              <a:buNone/>
            </a:pPr>
            <a:r>
              <a:rPr lang="es-MX" sz="2300" dirty="0" smtClean="0"/>
              <a:t>                 1.1.2 </a:t>
            </a:r>
            <a:r>
              <a:rPr lang="es-MX" sz="2300" dirty="0"/>
              <a:t>Gerente divisional "B" </a:t>
            </a:r>
          </a:p>
        </p:txBody>
      </p:sp>
    </p:spTree>
    <p:extLst>
      <p:ext uri="{BB962C8B-B14F-4D97-AF65-F5344CB8AC3E}">
        <p14:creationId xmlns:p14="http://schemas.microsoft.com/office/powerpoint/2010/main" val="158938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Organigrama</a:t>
            </a:r>
            <a:endParaRPr lang="es-MX" dirty="0"/>
          </a:p>
        </p:txBody>
      </p:sp>
      <p:sp>
        <p:nvSpPr>
          <p:cNvPr id="3" name="Marcador de contenido 2"/>
          <p:cNvSpPr>
            <a:spLocks noGrp="1"/>
          </p:cNvSpPr>
          <p:nvPr>
            <p:ph idx="1"/>
          </p:nvPr>
        </p:nvSpPr>
        <p:spPr>
          <a:xfrm>
            <a:off x="1701924" y="1124744"/>
            <a:ext cx="10016104" cy="3124201"/>
          </a:xfrm>
        </p:spPr>
        <p:txBody>
          <a:bodyPr/>
          <a:lstStyle/>
          <a:p>
            <a:pPr marL="0" indent="0" algn="just">
              <a:buNone/>
            </a:pPr>
            <a:r>
              <a:rPr lang="es-MX" dirty="0"/>
              <a:t>Es la representación gráfica de la estructura orgánica que muestra la composición de las unidades administrativas que la integran y sus respectivas relaciones, niveles jerárquicos, canales formales de comunicación, líneas de autoridad, supervisión y </a:t>
            </a:r>
            <a:r>
              <a:rPr lang="es-MX" dirty="0" smtClean="0"/>
              <a:t>asesoría </a:t>
            </a:r>
            <a:endParaRPr lang="es-MX" dirty="0"/>
          </a:p>
        </p:txBody>
      </p:sp>
      <p:graphicFrame>
        <p:nvGraphicFramePr>
          <p:cNvPr id="5" name="Diagrama 4"/>
          <p:cNvGraphicFramePr/>
          <p:nvPr/>
        </p:nvGraphicFramePr>
        <p:xfrm>
          <a:off x="3286100" y="3356992"/>
          <a:ext cx="54864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0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Organigramas lineofuncionales</a:t>
            </a:r>
          </a:p>
        </p:txBody>
      </p:sp>
      <p:sp>
        <p:nvSpPr>
          <p:cNvPr id="3" name="Marcador de contenido 2"/>
          <p:cNvSpPr>
            <a:spLocks noGrp="1"/>
          </p:cNvSpPr>
          <p:nvPr>
            <p:ph idx="1"/>
          </p:nvPr>
        </p:nvSpPr>
        <p:spPr/>
        <p:txBody>
          <a:bodyPr/>
          <a:lstStyle/>
          <a:p>
            <a:pPr marL="0" indent="0" algn="just">
              <a:buNone/>
            </a:pPr>
            <a:r>
              <a:rPr lang="es-MX" sz="2400" b="1" dirty="0" smtClean="0"/>
              <a:t>Los </a:t>
            </a:r>
            <a:r>
              <a:rPr lang="es-MX" sz="2400" b="1" dirty="0"/>
              <a:t>organigramas son representaciones gráficas, se les llama lineofuncionales debido a que la división de trabajo, las líneas de autoridad y comunicación se representan de forma gráfica.</a:t>
            </a:r>
            <a:r>
              <a:rPr lang="es-MX" sz="2400" dirty="0"/>
              <a:t> </a:t>
            </a:r>
            <a:r>
              <a:rPr lang="es-MX" sz="2000" dirty="0"/>
              <a:t>Para la realización de un organigrama existen significado y reglas en los gráficos, se mencionan algunas, en el caso del staff estas se deben resaltar con unas líneas punteada, líneas como de autoridad deben salir de la parte inferior del rectángulo, deben encerrarse en un rectángulo el titulo del cargo, de deben incluir los nombres de quien esta a cargo del puesto.</a:t>
            </a:r>
          </a:p>
          <a:p>
            <a:pPr marL="0" indent="0" algn="just">
              <a:buNone/>
            </a:pPr>
            <a:endParaRPr lang="es-MX" dirty="0"/>
          </a:p>
        </p:txBody>
      </p:sp>
    </p:spTree>
    <p:extLst>
      <p:ext uri="{BB962C8B-B14F-4D97-AF65-F5344CB8AC3E}">
        <p14:creationId xmlns:p14="http://schemas.microsoft.com/office/powerpoint/2010/main" val="208940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908" y="980728"/>
            <a:ext cx="9086850" cy="5720680"/>
          </a:xfrm>
          <a:prstGeom prst="rect">
            <a:avLst/>
          </a:prstGeom>
        </p:spPr>
      </p:pic>
      <p:sp>
        <p:nvSpPr>
          <p:cNvPr id="3" name="Título 1"/>
          <p:cNvSpPr txBox="1">
            <a:spLocks/>
          </p:cNvSpPr>
          <p:nvPr/>
        </p:nvSpPr>
        <p:spPr>
          <a:xfrm>
            <a:off x="1218883" y="274637"/>
            <a:ext cx="10360501" cy="1223963"/>
          </a:xfrm>
          <a:prstGeom prst="rect">
            <a:avLst/>
          </a:prstGeom>
        </p:spPr>
        <p:txBody>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s-MX" b="1" smtClean="0"/>
              <a:t>Organigramas lineofuncionales</a:t>
            </a:r>
            <a:endParaRPr lang="es-MX" b="1" dirty="0"/>
          </a:p>
        </p:txBody>
      </p:sp>
    </p:spTree>
    <p:extLst>
      <p:ext uri="{BB962C8B-B14F-4D97-AF65-F5344CB8AC3E}">
        <p14:creationId xmlns:p14="http://schemas.microsoft.com/office/powerpoint/2010/main" val="185723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Tipos de Organigramas </a:t>
            </a:r>
            <a:endParaRPr lang="es-MX" dirty="0"/>
          </a:p>
        </p:txBody>
      </p:sp>
      <p:sp>
        <p:nvSpPr>
          <p:cNvPr id="3" name="Marcador de contenido 2"/>
          <p:cNvSpPr>
            <a:spLocks noGrp="1"/>
          </p:cNvSpPr>
          <p:nvPr>
            <p:ph idx="1"/>
          </p:nvPr>
        </p:nvSpPr>
        <p:spPr/>
        <p:txBody>
          <a:bodyPr>
            <a:normAutofit fontScale="47500" lnSpcReduction="20000"/>
          </a:bodyPr>
          <a:lstStyle/>
          <a:p>
            <a:pPr marL="0" indent="0" algn="just">
              <a:buNone/>
            </a:pPr>
            <a:r>
              <a:rPr lang="es-MX" b="1" dirty="0"/>
              <a:t>a) Por el tipo de naturaleza se dividen en tres tipos:</a:t>
            </a:r>
          </a:p>
          <a:p>
            <a:pPr marL="514350" indent="-514350" algn="just">
              <a:buFont typeface="+mj-lt"/>
              <a:buAutoNum type="arabicPeriod"/>
            </a:pPr>
            <a:r>
              <a:rPr lang="es-MX" dirty="0" smtClean="0"/>
              <a:t>Micro administrativos: </a:t>
            </a:r>
            <a:r>
              <a:rPr lang="es-MX" dirty="0"/>
              <a:t>Este organigrama solo a una organización y puede ser un organigrama de forma general del toda la empresa o solo de una área.</a:t>
            </a:r>
          </a:p>
          <a:p>
            <a:pPr marL="514350" indent="-514350" algn="just">
              <a:buFont typeface="+mj-lt"/>
              <a:buAutoNum type="arabicPeriod"/>
            </a:pPr>
            <a:r>
              <a:rPr lang="es-MX" dirty="0" smtClean="0"/>
              <a:t> Macro administrativas: </a:t>
            </a:r>
            <a:r>
              <a:rPr lang="es-MX" dirty="0"/>
              <a:t>En este organigrama se involucran más de una empresa</a:t>
            </a:r>
          </a:p>
          <a:p>
            <a:pPr marL="514350" indent="-514350" algn="just">
              <a:buFont typeface="+mj-lt"/>
              <a:buAutoNum type="arabicPeriod"/>
            </a:pPr>
            <a:r>
              <a:rPr lang="es-MX" dirty="0" smtClean="0"/>
              <a:t> Meso administrativo </a:t>
            </a:r>
            <a:r>
              <a:rPr lang="es-MX" dirty="0"/>
              <a:t>: Involucra a una o mas organizaciones pero de un mismo giro.</a:t>
            </a:r>
          </a:p>
          <a:p>
            <a:pPr marL="0" indent="0" algn="just">
              <a:buNone/>
            </a:pPr>
            <a:r>
              <a:rPr lang="es-MX" b="1" dirty="0"/>
              <a:t>b) Por su finalidad</a:t>
            </a:r>
          </a:p>
          <a:p>
            <a:pPr marL="0" indent="0" algn="just">
              <a:buNone/>
            </a:pPr>
            <a:r>
              <a:rPr lang="es-MX" dirty="0" smtClean="0"/>
              <a:t>       Están </a:t>
            </a:r>
            <a:r>
              <a:rPr lang="es-MX" dirty="0"/>
              <a:t>integrados por cuatro subcategorías:</a:t>
            </a:r>
          </a:p>
          <a:p>
            <a:pPr marL="514350" indent="-514350" algn="just">
              <a:buFont typeface="+mj-lt"/>
              <a:buAutoNum type="arabicPeriod"/>
            </a:pPr>
            <a:r>
              <a:rPr lang="es-MX" dirty="0" smtClean="0"/>
              <a:t>Informativo</a:t>
            </a:r>
            <a:r>
              <a:rPr lang="es-MX" dirty="0"/>
              <a:t>: Este tipo de organigrama esta pensado para ser difundido de manera publica, para </a:t>
            </a:r>
            <a:r>
              <a:rPr lang="es-MX" dirty="0" smtClean="0"/>
              <a:t>          que </a:t>
            </a:r>
            <a:r>
              <a:rPr lang="es-MX" dirty="0"/>
              <a:t>cualquier persona los pueda visualizar.</a:t>
            </a:r>
          </a:p>
          <a:p>
            <a:pPr marL="514350" indent="-514350" algn="just">
              <a:buFont typeface="+mj-lt"/>
              <a:buAutoNum type="arabicPeriod"/>
            </a:pPr>
            <a:r>
              <a:rPr lang="es-MX" dirty="0" smtClean="0"/>
              <a:t>Analítico</a:t>
            </a:r>
            <a:r>
              <a:rPr lang="es-MX" dirty="0"/>
              <a:t>: Este organigrama es de carácter analista del comportamiento organizacional.</a:t>
            </a:r>
          </a:p>
          <a:p>
            <a:pPr marL="514350" indent="-514350" algn="just">
              <a:buFont typeface="+mj-lt"/>
              <a:buAutoNum type="arabicPeriod"/>
            </a:pPr>
            <a:r>
              <a:rPr lang="es-MX" dirty="0" smtClean="0"/>
              <a:t>Formal</a:t>
            </a:r>
            <a:r>
              <a:rPr lang="es-MX" dirty="0"/>
              <a:t>: Es desde el punto de vista legal cuando el representante o socios determinan la estructura de la organización y este cuenta con un instrumento.</a:t>
            </a:r>
          </a:p>
          <a:p>
            <a:pPr marL="514350" indent="-514350" algn="just">
              <a:buFont typeface="+mj-lt"/>
              <a:buAutoNum type="arabicPeriod"/>
            </a:pPr>
            <a:r>
              <a:rPr lang="es-MX" dirty="0" smtClean="0"/>
              <a:t>Informal</a:t>
            </a:r>
            <a:r>
              <a:rPr lang="es-MX" dirty="0"/>
              <a:t>: Este organigrama contrario al anterior no cuenta con tal instrumento escrito</a:t>
            </a:r>
            <a:r>
              <a:rPr lang="es-MX" dirty="0" smtClean="0"/>
              <a:t>.</a:t>
            </a:r>
            <a:endParaRPr lang="es-MX" dirty="0"/>
          </a:p>
        </p:txBody>
      </p:sp>
    </p:spTree>
    <p:extLst>
      <p:ext uri="{BB962C8B-B14F-4D97-AF65-F5344CB8AC3E}">
        <p14:creationId xmlns:p14="http://schemas.microsoft.com/office/powerpoint/2010/main" val="264895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97868" y="404664"/>
            <a:ext cx="10360501" cy="6264696"/>
          </a:xfrm>
        </p:spPr>
        <p:txBody>
          <a:bodyPr/>
          <a:lstStyle/>
          <a:p>
            <a:pPr marL="0" indent="0" algn="just">
              <a:buNone/>
            </a:pPr>
            <a:r>
              <a:rPr lang="es-MX" dirty="0"/>
              <a:t>c) Por su ámbito:</a:t>
            </a:r>
          </a:p>
          <a:p>
            <a:pPr marL="0" indent="0" algn="just">
              <a:buNone/>
            </a:pPr>
            <a:r>
              <a:rPr lang="es-MX" dirty="0" smtClean="0"/>
              <a:t>        </a:t>
            </a:r>
            <a:r>
              <a:rPr lang="es-MX" sz="2400" dirty="0" smtClean="0"/>
              <a:t>Esta </a:t>
            </a:r>
            <a:r>
              <a:rPr lang="es-MX" sz="2400" dirty="0"/>
              <a:t>clase se subdivide en tres tipos.</a:t>
            </a:r>
          </a:p>
          <a:p>
            <a:pPr marL="0" indent="0" algn="just">
              <a:buNone/>
            </a:pPr>
            <a:r>
              <a:rPr lang="es-MX" sz="2000" b="1" dirty="0" smtClean="0"/>
              <a:t>Generales</a:t>
            </a:r>
            <a:r>
              <a:rPr lang="es-MX" sz="2000" b="1" dirty="0"/>
              <a:t>: </a:t>
            </a:r>
            <a:r>
              <a:rPr lang="es-MX" sz="2000" dirty="0"/>
              <a:t>Resalta la información importante de una organización hasta cierto nivel jerárquico a continuación, en la figura 1 se muestra una ejemplo de este organigrama</a:t>
            </a:r>
            <a:r>
              <a:rPr lang="es-MX" sz="2000" dirty="0" smtClean="0"/>
              <a:t>.</a:t>
            </a:r>
          </a:p>
          <a:p>
            <a:pPr marL="0" indent="0" algn="just">
              <a:buNone/>
            </a:pPr>
            <a:endParaRPr lang="es-MX" sz="2000" dirty="0"/>
          </a:p>
          <a:p>
            <a:pPr marL="0" indent="0" algn="just">
              <a:buNone/>
            </a:pPr>
            <a:endParaRPr lang="es-MX" sz="2000" dirty="0" smtClean="0"/>
          </a:p>
          <a:p>
            <a:pPr marL="0" indent="0" algn="just">
              <a:buNone/>
            </a:pPr>
            <a:endParaRPr lang="es-MX" sz="2000" dirty="0"/>
          </a:p>
          <a:p>
            <a:pPr marL="0" indent="0" algn="just">
              <a:buNone/>
            </a:pPr>
            <a:endParaRPr lang="es-MX" sz="2000" dirty="0" smtClean="0"/>
          </a:p>
          <a:p>
            <a:pPr marL="0" indent="0" algn="just">
              <a:buNone/>
            </a:pPr>
            <a:endParaRPr lang="es-MX" sz="2000" b="1" dirty="0" smtClean="0"/>
          </a:p>
          <a:p>
            <a:pPr marL="0" indent="0" algn="just">
              <a:buNone/>
            </a:pPr>
            <a:r>
              <a:rPr lang="es-MX" sz="2000" b="1" dirty="0" smtClean="0"/>
              <a:t>Específicos</a:t>
            </a:r>
            <a:r>
              <a:rPr lang="es-MX" sz="2000" dirty="0"/>
              <a:t>: Este organigrama detalla un área a detalle como se muestra en la figura 2.</a:t>
            </a:r>
            <a:endParaRPr lang="es-MX" sz="2000" dirty="0" smtClean="0"/>
          </a:p>
          <a:p>
            <a:pPr marL="0" indent="0" algn="just">
              <a:buNone/>
            </a:pPr>
            <a:endParaRPr lang="es-MX" sz="20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196" y="5428635"/>
            <a:ext cx="4010025" cy="1352550"/>
          </a:xfrm>
          <a:prstGeom prst="rect">
            <a:avLst/>
          </a:prstGeom>
        </p:spPr>
      </p:pic>
      <p:graphicFrame>
        <p:nvGraphicFramePr>
          <p:cNvPr id="6" name="Diagrama 5"/>
          <p:cNvGraphicFramePr/>
          <p:nvPr>
            <p:extLst>
              <p:ext uri="{D42A27DB-BD31-4B8C-83A1-F6EECF244321}">
                <p14:modId xmlns:p14="http://schemas.microsoft.com/office/powerpoint/2010/main" val="2624245792"/>
              </p:ext>
            </p:extLst>
          </p:nvPr>
        </p:nvGraphicFramePr>
        <p:xfrm>
          <a:off x="3502124" y="2996952"/>
          <a:ext cx="3888432" cy="172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333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18883" y="188640"/>
            <a:ext cx="10360501" cy="5975429"/>
          </a:xfrm>
        </p:spPr>
        <p:txBody>
          <a:bodyPr/>
          <a:lstStyle/>
          <a:p>
            <a:pPr marL="0" indent="0" algn="just">
              <a:buNone/>
            </a:pPr>
            <a:r>
              <a:rPr lang="es-MX" b="1" dirty="0"/>
              <a:t>d) Por su contenido</a:t>
            </a:r>
          </a:p>
          <a:p>
            <a:pPr marL="0" indent="0" algn="just">
              <a:buNone/>
            </a:pPr>
            <a:r>
              <a:rPr lang="es-MX" sz="2400" dirty="0"/>
              <a:t>Esta clase se subdivide en tres tipos los integrales, funcionales y de puestos, plazas y unidades. A continuación se detalla cada uno:</a:t>
            </a:r>
          </a:p>
          <a:p>
            <a:pPr marL="0" indent="0" algn="just">
              <a:buNone/>
            </a:pPr>
            <a:r>
              <a:rPr lang="es-MX" sz="2000" b="1" dirty="0"/>
              <a:t>Integrales</a:t>
            </a:r>
            <a:r>
              <a:rPr lang="es-MX" sz="2000" dirty="0"/>
              <a:t>: Este organigrama representa toda la estructura de la organización pero relacionan la jerarquía entre los departamentos así como también la dependencia que existen entre ellos en la Figura 3, se muestra de forma gráfica este organigrama.</a:t>
            </a:r>
          </a:p>
          <a:p>
            <a:pPr marL="0" indent="0" algn="just">
              <a:buNone/>
            </a:pPr>
            <a:endParaRPr lang="es-MX" dirty="0" smtClean="0"/>
          </a:p>
          <a:p>
            <a:pPr marL="0" indent="0" algn="just">
              <a:buNone/>
            </a:pPr>
            <a:endParaRPr lang="es-MX" dirty="0"/>
          </a:p>
          <a:p>
            <a:pPr marL="0" indent="0" algn="just">
              <a:buNone/>
            </a:pPr>
            <a:endParaRPr lang="es-MX" dirty="0" smtClean="0"/>
          </a:p>
          <a:p>
            <a:pPr marL="0" indent="0" algn="just">
              <a:buNone/>
            </a:pPr>
            <a:endParaRPr lang="es-MX" sz="2000" b="1" dirty="0" smtClean="0"/>
          </a:p>
          <a:p>
            <a:pPr marL="0" indent="0" algn="just">
              <a:buNone/>
            </a:pPr>
            <a:endParaRPr lang="es-MX" sz="2000" b="1" dirty="0"/>
          </a:p>
          <a:p>
            <a:pPr marL="0" indent="0" algn="just">
              <a:buNone/>
            </a:pPr>
            <a:r>
              <a:rPr lang="es-MX" sz="2000" b="1" dirty="0" smtClean="0"/>
              <a:t>Funcionales</a:t>
            </a:r>
            <a:r>
              <a:rPr lang="es-MX" sz="2000" dirty="0"/>
              <a:t>: Esta estructura gráfica resalta las principales funciones que tienen a cargo los diferentes departamentos. En la figura 4 se muestra un ejemplo de este tipo de organigrama.</a:t>
            </a:r>
            <a:endParaRPr lang="es-MX" sz="2000" dirty="0" smtClean="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026" y="2636912"/>
            <a:ext cx="3037629" cy="2647404"/>
          </a:xfrm>
          <a:prstGeom prst="rect">
            <a:avLst/>
          </a:prstGeom>
        </p:spPr>
      </p:pic>
      <p:graphicFrame>
        <p:nvGraphicFramePr>
          <p:cNvPr id="6" name="Diagrama 5"/>
          <p:cNvGraphicFramePr/>
          <p:nvPr/>
        </p:nvGraphicFramePr>
        <p:xfrm>
          <a:off x="7462564" y="2623944"/>
          <a:ext cx="3960440" cy="20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988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820" y="332656"/>
            <a:ext cx="4896544" cy="3456384"/>
          </a:xfrm>
          <a:prstGeom prst="rect">
            <a:avLst/>
          </a:prstGeom>
        </p:spPr>
      </p:pic>
      <p:sp>
        <p:nvSpPr>
          <p:cNvPr id="4" name="CuadroTexto 3"/>
          <p:cNvSpPr txBox="1"/>
          <p:nvPr/>
        </p:nvSpPr>
        <p:spPr>
          <a:xfrm>
            <a:off x="7390556" y="1052736"/>
            <a:ext cx="2664296" cy="769441"/>
          </a:xfrm>
          <a:prstGeom prst="rect">
            <a:avLst/>
          </a:prstGeom>
          <a:noFill/>
        </p:spPr>
        <p:txBody>
          <a:bodyPr wrap="square" rtlCol="0">
            <a:spAutoFit/>
          </a:bodyPr>
          <a:lstStyle/>
          <a:p>
            <a:r>
              <a:rPr lang="es-MX" sz="4400" b="1" dirty="0"/>
              <a:t>E</a:t>
            </a:r>
            <a:r>
              <a:rPr lang="es-MX" sz="4400" b="1" dirty="0" smtClean="0"/>
              <a:t>jemplos</a:t>
            </a:r>
            <a:endParaRPr lang="es-MX" sz="4400" b="1" dirty="0"/>
          </a:p>
        </p:txBody>
      </p:sp>
      <p:graphicFrame>
        <p:nvGraphicFramePr>
          <p:cNvPr id="5" name="Diagrama 4"/>
          <p:cNvGraphicFramePr/>
          <p:nvPr/>
        </p:nvGraphicFramePr>
        <p:xfrm>
          <a:off x="6166420" y="2420888"/>
          <a:ext cx="54864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431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pPr rtl="0"/>
            <a:r>
              <a:rPr lang="es-ES" dirty="0" smtClean="0"/>
              <a:t>Función de la Organización</a:t>
            </a:r>
            <a:endParaRPr lang="es-ES" dirty="0"/>
          </a:p>
        </p:txBody>
      </p:sp>
      <p:sp>
        <p:nvSpPr>
          <p:cNvPr id="5" name="Subtítulo 4"/>
          <p:cNvSpPr>
            <a:spLocks noGrp="1"/>
          </p:cNvSpPr>
          <p:nvPr>
            <p:ph type="subTitle" idx="1"/>
          </p:nvPr>
        </p:nvSpPr>
        <p:spPr/>
        <p:txBody>
          <a:bodyPr rtlCol="0"/>
          <a:lstStyle/>
          <a:p>
            <a:pPr rtl="0"/>
            <a:r>
              <a:rPr lang="es-ES" dirty="0" smtClean="0"/>
              <a:t>Administración organizacional</a:t>
            </a:r>
            <a:endParaRPr lang="es-ES" dirty="0"/>
          </a:p>
        </p:txBody>
      </p:sp>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53852" y="908720"/>
            <a:ext cx="10582417" cy="2952328"/>
          </a:xfrm>
        </p:spPr>
        <p:txBody>
          <a:bodyPr>
            <a:normAutofit/>
          </a:bodyPr>
          <a:lstStyle/>
          <a:p>
            <a:pPr algn="just"/>
            <a:r>
              <a:rPr lang="es-MX" sz="2400" dirty="0" smtClean="0"/>
              <a:t>La función de la organización nos permite darle armonía a la estructura formal o informal de una empresa, nos permite interactuar de mejor manera entre factores internos y externos y nos da un rumbo claro y conciso al cual debemos apegarnos para asegurar el éxito de los proyectos dentro del ámbito laboral, es entonces una herramienta indispensable para lograr objetivos y con ellos el crecimiento deseado.</a:t>
            </a:r>
            <a:r>
              <a:rPr lang="es-MX" sz="2400" dirty="0"/>
              <a:t/>
            </a:r>
            <a:br>
              <a:rPr lang="es-MX" sz="2400" dirty="0"/>
            </a:br>
            <a:endParaRPr lang="es-MX" sz="2400" dirty="0"/>
          </a:p>
        </p:txBody>
      </p:sp>
      <p:sp>
        <p:nvSpPr>
          <p:cNvPr id="3" name="Subtítulo 2"/>
          <p:cNvSpPr>
            <a:spLocks noGrp="1"/>
          </p:cNvSpPr>
          <p:nvPr>
            <p:ph type="subTitle" idx="1"/>
          </p:nvPr>
        </p:nvSpPr>
        <p:spPr>
          <a:xfrm>
            <a:off x="1606408" y="764704"/>
            <a:ext cx="8735325" cy="576064"/>
          </a:xfrm>
        </p:spPr>
        <p:txBody>
          <a:bodyPr/>
          <a:lstStyle/>
          <a:p>
            <a:r>
              <a:rPr lang="es-MX" dirty="0" smtClean="0"/>
              <a:t>Conclusión</a:t>
            </a:r>
            <a:endParaRPr lang="es-MX" dirty="0"/>
          </a:p>
        </p:txBody>
      </p:sp>
    </p:spTree>
    <p:extLst>
      <p:ext uri="{BB962C8B-B14F-4D97-AF65-F5344CB8AC3E}">
        <p14:creationId xmlns:p14="http://schemas.microsoft.com/office/powerpoint/2010/main" val="80973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sz="1400" dirty="0"/>
              <a:t>CHIAVENATO Idalberto (2004). Introducción a la Teoría General de la Administración, Séptima Edición, McGraw-Hill/ Interamericana </a:t>
            </a:r>
            <a:r>
              <a:rPr lang="es-MX" sz="1400" dirty="0" smtClean="0"/>
              <a:t>editores.</a:t>
            </a:r>
            <a:br>
              <a:rPr lang="es-MX" sz="1400" dirty="0" smtClean="0"/>
            </a:br>
            <a:r>
              <a:rPr lang="es-MX" sz="1400" dirty="0"/>
              <a:t/>
            </a:r>
            <a:br>
              <a:rPr lang="es-MX" sz="1400" dirty="0"/>
            </a:br>
            <a:r>
              <a:rPr lang="es-MX" sz="1400" dirty="0" smtClean="0"/>
              <a:t>FRANKLIN</a:t>
            </a:r>
            <a:r>
              <a:rPr lang="es-MX" sz="1400" dirty="0"/>
              <a:t>, Enrique B. (2003). Organización de Empresas, Segunda Edición, McGraw-Hill. </a:t>
            </a:r>
            <a:r>
              <a:rPr lang="es-MX" sz="1400" dirty="0" smtClean="0"/>
              <a:t>México</a:t>
            </a:r>
            <a:br>
              <a:rPr lang="es-MX" sz="1400" dirty="0" smtClean="0"/>
            </a:br>
            <a:r>
              <a:rPr lang="es-MX" sz="1400" dirty="0"/>
              <a:t/>
            </a:r>
            <a:br>
              <a:rPr lang="es-MX" sz="1400" dirty="0"/>
            </a:br>
            <a:r>
              <a:rPr lang="es-MX" sz="1400" dirty="0"/>
              <a:t>HERNÁNDEZ y Rodríguez, Sergio (2002). Administración: pensamiento, proceso, estrategia y vanguardia. Primera Edición McGraw- Hill/ Interamericana </a:t>
            </a:r>
            <a:r>
              <a:rPr lang="es-MX" sz="1400" dirty="0" smtClean="0"/>
              <a:t>editores</a:t>
            </a:r>
            <a:br>
              <a:rPr lang="es-MX" sz="1400" dirty="0" smtClean="0"/>
            </a:br>
            <a:r>
              <a:rPr lang="es-MX" sz="1400" dirty="0"/>
              <a:t/>
            </a:r>
            <a:br>
              <a:rPr lang="es-MX" sz="1400" dirty="0"/>
            </a:br>
            <a:r>
              <a:rPr lang="es-MX" sz="1400" dirty="0"/>
              <a:t>MUCH, Galindo (2004) Fundamentos de administración casos y practicas, Quinta edición, Editorial trillas</a:t>
            </a:r>
            <a:r>
              <a:rPr lang="es-MX" sz="1400" dirty="0" smtClean="0"/>
              <a:t>.</a:t>
            </a:r>
            <a:br>
              <a:rPr lang="es-MX" sz="1400" dirty="0" smtClean="0"/>
            </a:br>
            <a:r>
              <a:rPr lang="es-MX" sz="1400" dirty="0"/>
              <a:t/>
            </a:r>
            <a:br>
              <a:rPr lang="es-MX" sz="1400" dirty="0"/>
            </a:br>
            <a:r>
              <a:rPr lang="es-MX" sz="1400" dirty="0"/>
              <a:t>Reyes Ponce, A. (2004). Administración de empresas. Teoría y práctica. México: Limusa.</a:t>
            </a:r>
          </a:p>
        </p:txBody>
      </p:sp>
      <p:sp>
        <p:nvSpPr>
          <p:cNvPr id="3" name="Marcador de texto 2"/>
          <p:cNvSpPr>
            <a:spLocks noGrp="1"/>
          </p:cNvSpPr>
          <p:nvPr>
            <p:ph type="body" idx="1"/>
          </p:nvPr>
        </p:nvSpPr>
        <p:spPr/>
        <p:txBody>
          <a:bodyPr/>
          <a:lstStyle/>
          <a:p>
            <a:r>
              <a:rPr lang="es-MX" dirty="0" smtClean="0"/>
              <a:t>bibliografía</a:t>
            </a:r>
            <a:endParaRPr lang="es-MX" dirty="0"/>
          </a:p>
        </p:txBody>
      </p:sp>
    </p:spTree>
    <p:extLst>
      <p:ext uri="{BB962C8B-B14F-4D97-AF65-F5344CB8AC3E}">
        <p14:creationId xmlns:p14="http://schemas.microsoft.com/office/powerpoint/2010/main" val="47711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6447" y="-31960"/>
            <a:ext cx="10360501" cy="1223963"/>
          </a:xfrm>
        </p:spPr>
        <p:txBody>
          <a:bodyPr>
            <a:normAutofit/>
          </a:bodyPr>
          <a:lstStyle/>
          <a:p>
            <a:r>
              <a:rPr lang="es-MX" sz="4800" dirty="0" smtClean="0"/>
              <a:t>Introducción</a:t>
            </a:r>
            <a:endParaRPr lang="es-MX" sz="4800" dirty="0"/>
          </a:p>
        </p:txBody>
      </p:sp>
      <p:sp>
        <p:nvSpPr>
          <p:cNvPr id="3" name="Marcador de contenido 2"/>
          <p:cNvSpPr>
            <a:spLocks noGrp="1"/>
          </p:cNvSpPr>
          <p:nvPr>
            <p:ph idx="1"/>
          </p:nvPr>
        </p:nvSpPr>
        <p:spPr>
          <a:xfrm>
            <a:off x="1226447" y="1556791"/>
            <a:ext cx="10352938" cy="2304257"/>
          </a:xfrm>
        </p:spPr>
        <p:txBody>
          <a:bodyPr>
            <a:normAutofit/>
          </a:bodyPr>
          <a:lstStyle/>
          <a:p>
            <a:pPr marL="0" indent="0" algn="just">
              <a:buNone/>
            </a:pPr>
            <a:r>
              <a:rPr lang="es-MX" sz="2000" i="1" u="sng" dirty="0"/>
              <a:t>La organización consiste en ordenar y armonizar los recursos humanos, logísticos, de mercadotecnia y financieros con la finalidad de cumplimentar un objetivo dado con la máxima eficiencia.</a:t>
            </a:r>
          </a:p>
          <a:p>
            <a:pPr marL="0" indent="0" algn="just">
              <a:buNone/>
            </a:pPr>
            <a:r>
              <a:rPr lang="es-MX" sz="2000" dirty="0"/>
              <a:t>La organización de la empresa es una función directiva que se puede referir a la organización del trabajo, de la producción y los servicios y de la </a:t>
            </a:r>
            <a:r>
              <a:rPr lang="es-MX" sz="2000" dirty="0" smtClean="0"/>
              <a:t>dirección. La </a:t>
            </a:r>
            <a:r>
              <a:rPr lang="es-MX" sz="2000" dirty="0"/>
              <a:t>organización a cualquier nivel, desde el puesto, área, proceso, actividad, sección, taller, departamento, fábrica y hasta la propia empresa debe ser enfocada como un todo</a:t>
            </a:r>
            <a:r>
              <a:rPr lang="es-MX" sz="2000" dirty="0" smtClean="0"/>
              <a:t>.</a:t>
            </a:r>
            <a:endParaRPr lang="es-MX" sz="20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0076" y="3933056"/>
            <a:ext cx="5897755" cy="26154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0489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4800" dirty="0" smtClean="0"/>
              <a:t>Introducción</a:t>
            </a:r>
            <a:endParaRPr lang="es-MX" sz="4800" dirty="0"/>
          </a:p>
        </p:txBody>
      </p:sp>
      <p:sp>
        <p:nvSpPr>
          <p:cNvPr id="3" name="Marcador de contenido 2"/>
          <p:cNvSpPr>
            <a:spLocks noGrp="1"/>
          </p:cNvSpPr>
          <p:nvPr>
            <p:ph idx="1"/>
          </p:nvPr>
        </p:nvSpPr>
        <p:spPr/>
        <p:txBody>
          <a:bodyPr>
            <a:normAutofit fontScale="47500" lnSpcReduction="20000"/>
          </a:bodyPr>
          <a:lstStyle/>
          <a:p>
            <a:pPr marL="0" indent="0" algn="just">
              <a:buNone/>
            </a:pPr>
            <a:r>
              <a:rPr lang="es-MX" sz="4500" dirty="0"/>
              <a:t>Dentro de la función de organización se encuentran actividades interrelacionadas como:</a:t>
            </a:r>
            <a:endParaRPr lang="es-MX" sz="4500" dirty="0" smtClean="0"/>
          </a:p>
          <a:p>
            <a:pPr marL="514350" indent="-514350" algn="just">
              <a:buFont typeface="+mj-lt"/>
              <a:buAutoNum type="arabicPeriod"/>
            </a:pPr>
            <a:r>
              <a:rPr lang="es-MX" dirty="0" smtClean="0"/>
              <a:t>Organización </a:t>
            </a:r>
            <a:r>
              <a:rPr lang="es-MX" dirty="0"/>
              <a:t>de las políticas y las estrategias</a:t>
            </a:r>
          </a:p>
          <a:p>
            <a:pPr marL="514350" indent="-514350" algn="just">
              <a:buFont typeface="+mj-lt"/>
              <a:buAutoNum type="arabicPeriod"/>
            </a:pPr>
            <a:r>
              <a:rPr lang="es-MX" dirty="0"/>
              <a:t>Concepción y diseño de estructuras organizativas</a:t>
            </a:r>
          </a:p>
          <a:p>
            <a:pPr marL="514350" indent="-514350" algn="just">
              <a:buFont typeface="+mj-lt"/>
              <a:buAutoNum type="arabicPeriod"/>
            </a:pPr>
            <a:r>
              <a:rPr lang="es-MX" dirty="0"/>
              <a:t>Diseño de cargos</a:t>
            </a:r>
          </a:p>
          <a:p>
            <a:pPr marL="514350" indent="-514350" algn="just">
              <a:buFont typeface="+mj-lt"/>
              <a:buAutoNum type="arabicPeriod"/>
            </a:pPr>
            <a:r>
              <a:rPr lang="es-MX" dirty="0"/>
              <a:t>Los procesos y operaciones de trabajo</a:t>
            </a:r>
          </a:p>
          <a:p>
            <a:pPr marL="514350" indent="-514350" algn="just">
              <a:buFont typeface="+mj-lt"/>
              <a:buAutoNum type="arabicPeriod"/>
            </a:pPr>
            <a:r>
              <a:rPr lang="es-MX" dirty="0"/>
              <a:t>Determinación las funciones, actividades, tareas, poderes y responsabilidades</a:t>
            </a:r>
          </a:p>
          <a:p>
            <a:pPr marL="514350" indent="-514350" algn="just">
              <a:buFont typeface="+mj-lt"/>
              <a:buAutoNum type="arabicPeriod"/>
            </a:pPr>
            <a:r>
              <a:rPr lang="es-MX" dirty="0"/>
              <a:t>Determinación la cantidad de trabajadores</a:t>
            </a:r>
          </a:p>
          <a:p>
            <a:pPr marL="514350" indent="-514350" algn="just">
              <a:buFont typeface="+mj-lt"/>
              <a:buAutoNum type="arabicPeriod"/>
            </a:pPr>
            <a:r>
              <a:rPr lang="es-MX" dirty="0"/>
              <a:t>Determinación de las plantillas de cargo</a:t>
            </a:r>
          </a:p>
          <a:p>
            <a:pPr marL="514350" indent="-514350" algn="just">
              <a:buFont typeface="+mj-lt"/>
              <a:buAutoNum type="arabicPeriod"/>
            </a:pPr>
            <a:r>
              <a:rPr lang="es-MX" dirty="0"/>
              <a:t>Las competencias de los directivos y los empleados</a:t>
            </a:r>
          </a:p>
          <a:p>
            <a:pPr marL="514350" indent="-514350" algn="just">
              <a:buFont typeface="+mj-lt"/>
              <a:buAutoNum type="arabicPeriod"/>
            </a:pPr>
            <a:r>
              <a:rPr lang="es-MX" dirty="0"/>
              <a:t>Análisis del flujo de trabajo</a:t>
            </a:r>
          </a:p>
          <a:p>
            <a:pPr marL="514350" indent="-514350" algn="just">
              <a:buFont typeface="+mj-lt"/>
              <a:buAutoNum type="arabicPeriod"/>
            </a:pPr>
            <a:r>
              <a:rPr lang="es-MX" dirty="0"/>
              <a:t>Interrelaciones, comunicaciones, informaciones y niveles de </a:t>
            </a:r>
            <a:r>
              <a:rPr lang="es-MX" dirty="0" smtClean="0"/>
              <a:t>dirección.</a:t>
            </a:r>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8628" y="2694683"/>
            <a:ext cx="3810000" cy="2476500"/>
          </a:xfrm>
          <a:prstGeom prst="rect">
            <a:avLst/>
          </a:prstGeom>
          <a:ln>
            <a:noFill/>
          </a:ln>
          <a:effectLst>
            <a:softEdge rad="112500"/>
          </a:effectLst>
        </p:spPr>
      </p:pic>
    </p:spTree>
    <p:extLst>
      <p:ext uri="{BB962C8B-B14F-4D97-AF65-F5344CB8AC3E}">
        <p14:creationId xmlns:p14="http://schemas.microsoft.com/office/powerpoint/2010/main" val="76895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0076" y="1412776"/>
            <a:ext cx="6568375" cy="34483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6732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Misión </a:t>
            </a:r>
            <a:endParaRPr lang="es-MX" dirty="0"/>
          </a:p>
        </p:txBody>
      </p:sp>
      <p:sp>
        <p:nvSpPr>
          <p:cNvPr id="3" name="Marcador de contenido 2"/>
          <p:cNvSpPr>
            <a:spLocks noGrp="1"/>
          </p:cNvSpPr>
          <p:nvPr>
            <p:ph idx="1"/>
          </p:nvPr>
        </p:nvSpPr>
        <p:spPr/>
        <p:txBody>
          <a:bodyPr>
            <a:normAutofit fontScale="47500" lnSpcReduction="20000"/>
          </a:bodyPr>
          <a:lstStyle/>
          <a:p>
            <a:pPr marL="0" indent="0" algn="just">
              <a:buNone/>
            </a:pPr>
            <a:r>
              <a:rPr lang="es-MX" dirty="0"/>
              <a:t>Define el negocio al que se dedica la organización, las necesidades que cubren con sus productos y servicios, el mercado en el cual se desarrolla la empresa y la imagen pública de la empresa u organización</a:t>
            </a:r>
            <a:r>
              <a:rPr lang="es-MX" dirty="0" smtClean="0"/>
              <a:t>.</a:t>
            </a:r>
            <a:endParaRPr lang="es-MX" dirty="0"/>
          </a:p>
          <a:p>
            <a:pPr algn="just">
              <a:buNone/>
            </a:pPr>
            <a:r>
              <a:rPr lang="es-MX" b="1" dirty="0" smtClean="0"/>
              <a:t>La </a:t>
            </a:r>
            <a:r>
              <a:rPr lang="es-MX" b="1" dirty="0"/>
              <a:t>misión de la empresa es la respuesta a las preguntas:</a:t>
            </a:r>
          </a:p>
          <a:p>
            <a:pPr algn="just"/>
            <a:r>
              <a:rPr lang="es-MX" dirty="0"/>
              <a:t>¿Quiénes somos? </a:t>
            </a:r>
          </a:p>
          <a:p>
            <a:pPr algn="just"/>
            <a:r>
              <a:rPr lang="es-MX" dirty="0"/>
              <a:t>¿Qué hacemos? </a:t>
            </a:r>
          </a:p>
          <a:p>
            <a:pPr algn="just"/>
            <a:r>
              <a:rPr lang="es-MX" dirty="0"/>
              <a:t>¿Cómo lo hacemos? </a:t>
            </a:r>
          </a:p>
          <a:p>
            <a:pPr algn="just"/>
            <a:r>
              <a:rPr lang="es-MX" dirty="0"/>
              <a:t>¿Por qué lo hacemos? </a:t>
            </a:r>
          </a:p>
          <a:p>
            <a:pPr algn="just"/>
            <a:r>
              <a:rPr lang="es-MX" dirty="0"/>
              <a:t>¿Para quién lo hacemos? </a:t>
            </a:r>
          </a:p>
          <a:p>
            <a:pPr algn="just"/>
            <a:r>
              <a:rPr lang="es-MX" dirty="0"/>
              <a:t>¿Dónde lo hacemos? </a:t>
            </a:r>
          </a:p>
          <a:p>
            <a:pPr algn="just"/>
            <a:r>
              <a:rPr lang="es-MX" dirty="0"/>
              <a:t>¿En que creemos</a:t>
            </a:r>
            <a:r>
              <a:rPr lang="es-MX" dirty="0" smtClean="0"/>
              <a:t>?</a:t>
            </a:r>
          </a:p>
          <a:p>
            <a:pPr marL="0" indent="0" algn="just">
              <a:buNone/>
            </a:pPr>
            <a:endParaRPr lang="es-MX" dirty="0"/>
          </a:p>
          <a:p>
            <a:pPr algn="just">
              <a:buNone/>
            </a:pPr>
            <a:r>
              <a:rPr lang="es-MX" dirty="0" smtClean="0"/>
              <a:t>En </a:t>
            </a:r>
            <a:r>
              <a:rPr lang="es-MX" dirty="0"/>
              <a:t>la misión se define: la necesidad a satisfacer, los clientes a alcanzar, productos y servicios a ofertar. </a:t>
            </a:r>
          </a:p>
          <a:p>
            <a:pPr marL="0" indent="0" algn="just">
              <a:buNone/>
            </a:pPr>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0716" y="3305039"/>
            <a:ext cx="2520280" cy="2714763"/>
          </a:xfrm>
          <a:prstGeom prst="rect">
            <a:avLst/>
          </a:prstGeom>
        </p:spPr>
      </p:pic>
    </p:spTree>
    <p:extLst>
      <p:ext uri="{BB962C8B-B14F-4D97-AF65-F5344CB8AC3E}">
        <p14:creationId xmlns:p14="http://schemas.microsoft.com/office/powerpoint/2010/main" val="428759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Tipos de Misión</a:t>
            </a:r>
            <a:endParaRPr lang="es-MX" dirty="0"/>
          </a:p>
        </p:txBody>
      </p:sp>
      <p:sp>
        <p:nvSpPr>
          <p:cNvPr id="3" name="Marcador de contenido 2"/>
          <p:cNvSpPr>
            <a:spLocks noGrp="1"/>
          </p:cNvSpPr>
          <p:nvPr>
            <p:ph idx="1"/>
          </p:nvPr>
        </p:nvSpPr>
        <p:spPr>
          <a:xfrm>
            <a:off x="1494137" y="2060848"/>
            <a:ext cx="10016104" cy="3124201"/>
          </a:xfrm>
        </p:spPr>
        <p:txBody>
          <a:bodyPr/>
          <a:lstStyle/>
          <a:p>
            <a:pPr algn="just"/>
            <a:r>
              <a:rPr lang="es-MX" b="1" i="1" dirty="0"/>
              <a:t>Misiones muy amplias: </a:t>
            </a:r>
            <a:r>
              <a:rPr lang="es-MX" dirty="0"/>
              <a:t>este tipo permite dejar unos márgenes de actuación muy flexibles a la empresa, lo que puede ocasionar confusión, porque los miembros de la empresa no tiene muy claro la visión de la organización. </a:t>
            </a:r>
          </a:p>
          <a:p>
            <a:pPr algn="just"/>
            <a:r>
              <a:rPr lang="es-MX" b="1" i="1" dirty="0"/>
              <a:t>Misiones muy estrechas: </a:t>
            </a:r>
            <a:r>
              <a:rPr lang="es-MX" dirty="0"/>
              <a:t>el limitar la capacidad de desarrollo a futuro de la organización, permite que ésta se centre en una sola dirección, evitando confusiones. </a:t>
            </a:r>
          </a:p>
          <a:p>
            <a:pPr algn="just"/>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292" y="4322856"/>
            <a:ext cx="3402817" cy="2232248"/>
          </a:xfrm>
          <a:prstGeom prst="rect">
            <a:avLst/>
          </a:prstGeom>
        </p:spPr>
      </p:pic>
    </p:spTree>
    <p:extLst>
      <p:ext uri="{BB962C8B-B14F-4D97-AF65-F5344CB8AC3E}">
        <p14:creationId xmlns:p14="http://schemas.microsoft.com/office/powerpoint/2010/main" val="402045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3280" y="44018"/>
            <a:ext cx="10016104" cy="1752599"/>
          </a:xfrm>
        </p:spPr>
        <p:txBody>
          <a:bodyPr/>
          <a:lstStyle/>
          <a:p>
            <a:r>
              <a:rPr lang="es-MX" dirty="0" smtClean="0"/>
              <a:t>Como identificar la misión de una empresa</a:t>
            </a:r>
            <a:endParaRPr lang="es-MX" dirty="0"/>
          </a:p>
        </p:txBody>
      </p:sp>
      <p:sp>
        <p:nvSpPr>
          <p:cNvPr id="3" name="Marcador de contenido 2"/>
          <p:cNvSpPr>
            <a:spLocks noGrp="1"/>
          </p:cNvSpPr>
          <p:nvPr>
            <p:ph idx="1"/>
          </p:nvPr>
        </p:nvSpPr>
        <p:spPr>
          <a:xfrm>
            <a:off x="1391081" y="1052736"/>
            <a:ext cx="10360501" cy="4462272"/>
          </a:xfrm>
        </p:spPr>
        <p:txBody>
          <a:bodyPr/>
          <a:lstStyle/>
          <a:p>
            <a:pPr marL="0" indent="0" algn="just">
              <a:buNone/>
            </a:pPr>
            <a:r>
              <a:rPr lang="es-MX" sz="2400" b="1" dirty="0"/>
              <a:t>Existen una serie de aspectos que le pueden ayudar a identificar la misión de </a:t>
            </a:r>
            <a:r>
              <a:rPr lang="es-MX" sz="2400" b="1" dirty="0" smtClean="0"/>
              <a:t>una </a:t>
            </a:r>
            <a:r>
              <a:rPr lang="es-MX" sz="2400" b="1" dirty="0"/>
              <a:t>compañía, tales como : </a:t>
            </a:r>
          </a:p>
          <a:p>
            <a:pPr marL="0" indent="0" algn="just">
              <a:buNone/>
            </a:pPr>
            <a:r>
              <a:rPr lang="es-MX" sz="2000" b="1" i="1" dirty="0"/>
              <a:t>Campo de actividad: </a:t>
            </a:r>
            <a:r>
              <a:rPr lang="es-MX" sz="2000" dirty="0"/>
              <a:t>especificando los negocios en los cuales se centrara la actividad de la empresa , identificando y analizando los productos y mercado de la organización. </a:t>
            </a:r>
          </a:p>
          <a:p>
            <a:pPr marL="0" indent="0" algn="just">
              <a:buNone/>
            </a:pPr>
            <a:r>
              <a:rPr lang="es-MX" sz="2000" b="1" i="1" dirty="0"/>
              <a:t>Capacidades</a:t>
            </a:r>
            <a:r>
              <a:rPr lang="es-MX" sz="2000" dirty="0"/>
              <a:t> que están a disposición de la empresa o pueden llegar a estarlo. A través de los recursos y capacidades con los que cuenta la organización se puede saber qué ventajas competitivas se pueden alcanzar. </a:t>
            </a:r>
          </a:p>
          <a:p>
            <a:pPr marL="0" indent="0" algn="just">
              <a:buNone/>
            </a:pPr>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6340" y="3861048"/>
            <a:ext cx="3502152" cy="2996952"/>
          </a:xfrm>
          <a:prstGeom prst="rect">
            <a:avLst/>
          </a:prstGeom>
        </p:spPr>
      </p:pic>
    </p:spTree>
    <p:extLst>
      <p:ext uri="{BB962C8B-B14F-4D97-AF65-F5344CB8AC3E}">
        <p14:creationId xmlns:p14="http://schemas.microsoft.com/office/powerpoint/2010/main" val="295196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636C71"/>
      </a:dk1>
      <a:lt1>
        <a:sysClr val="window" lastClr="F2F2F2"/>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Tema de Office">
  <a:themeElements>
    <a:clrScheme name="Tech_16x9">
      <a:dk1>
        <a:sysClr val="windowText" lastClr="636C71"/>
      </a:dk1>
      <a:lt1>
        <a:sysClr val="window" lastClr="F2F2F2"/>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Tema de Office">
  <a:themeElements>
    <a:clrScheme name="Tech_16x9">
      <a:dk1>
        <a:sysClr val="windowText" lastClr="636C71"/>
      </a:dk1>
      <a:lt1>
        <a:sysClr val="window" lastClr="F2F2F2"/>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C67BEE-D13F-4BD2-98A5-34D8A0977F68}">
  <ds:schemaRefs>
    <ds:schemaRef ds:uri="http://schemas.microsoft.com/office/2006/metadata/properties"/>
    <ds:schemaRef ds:uri="http://purl.org/dc/terms/"/>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4873beb7-5857-4685-be1f-d57550cc96cc"/>
    <ds:schemaRef ds:uri="http://www.w3.org/XML/1998/namespace"/>
  </ds:schemaRefs>
</ds:datastoreItem>
</file>

<file path=customXml/itemProps3.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351</TotalTime>
  <Words>2047</Words>
  <Application>Microsoft Office PowerPoint</Application>
  <PresentationFormat>Personalizado</PresentationFormat>
  <Paragraphs>158</Paragraphs>
  <Slides>31</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31</vt:i4>
      </vt:variant>
    </vt:vector>
  </HeadingPairs>
  <TitlesOfParts>
    <vt:vector size="35" baseType="lpstr">
      <vt:lpstr>Arial</vt:lpstr>
      <vt:lpstr>Calibri</vt:lpstr>
      <vt:lpstr>Corbel</vt:lpstr>
      <vt:lpstr>Parallax</vt:lpstr>
      <vt:lpstr>Presentación de PowerPoint</vt:lpstr>
      <vt:lpstr>Administración Organizacional</vt:lpstr>
      <vt:lpstr>Función de la Organización</vt:lpstr>
      <vt:lpstr>Introducción</vt:lpstr>
      <vt:lpstr>Introducción</vt:lpstr>
      <vt:lpstr>Presentación de PowerPoint</vt:lpstr>
      <vt:lpstr>Misión </vt:lpstr>
      <vt:lpstr>Tipos de Misión</vt:lpstr>
      <vt:lpstr>Como identificar la misión de una empresa</vt:lpstr>
      <vt:lpstr>Sugerencias para elaborar una misión</vt:lpstr>
      <vt:lpstr>Visión</vt:lpstr>
      <vt:lpstr>Visión de una empresa</vt:lpstr>
      <vt:lpstr>Importancia de la Visión</vt:lpstr>
      <vt:lpstr>Estructura Organizacional</vt:lpstr>
      <vt:lpstr>Manual de Organización</vt:lpstr>
      <vt:lpstr>Objetivos</vt:lpstr>
      <vt:lpstr>Identificación</vt:lpstr>
      <vt:lpstr>Contenido del Manual</vt:lpstr>
      <vt:lpstr>Presentación de PowerPoint</vt:lpstr>
      <vt:lpstr>Figura 1</vt:lpstr>
      <vt:lpstr>Figura 2</vt:lpstr>
      <vt:lpstr>Estructura Orgánica</vt:lpstr>
      <vt:lpstr>Organigrama</vt:lpstr>
      <vt:lpstr>Organigramas lineofuncionales</vt:lpstr>
      <vt:lpstr>Presentación de PowerPoint</vt:lpstr>
      <vt:lpstr>Tipos de Organigramas </vt:lpstr>
      <vt:lpstr>Presentación de PowerPoint</vt:lpstr>
      <vt:lpstr>Presentación de PowerPoint</vt:lpstr>
      <vt:lpstr>Presentación de PowerPoint</vt:lpstr>
      <vt:lpstr>La función de la organización nos permite darle armonía a la estructura formal o informal de una empresa, nos permite interactuar de mejor manera entre factores internos y externos y nos da un rumbo claro y conciso al cual debemos apegarnos para asegurar el éxito de los proyectos dentro del ámbito laboral, es entonces una herramienta indispensable para lograr objetivos y con ellos el crecimiento deseado. </vt:lpstr>
      <vt:lpstr>CHIAVENATO Idalberto (2004). Introducción a la Teoría General de la Administración, Séptima Edición, McGraw-Hill/ Interamericana editores.  FRANKLIN, Enrique B. (2003). Organización de Empresas, Segunda Edición, McGraw-Hill. México  HERNÁNDEZ y Rodríguez, Sergio (2002). Administración: pensamiento, proceso, estrategia y vanguardia. Primera Edición McGraw- Hill/ Interamericana editores  MUCH, Galindo (2004) Fundamentos de administración casos y practicas, Quinta edición, Editorial trillas.  Reyes Ponce, A. (2004). Administración de empresas. Teoría y práctica. México: Limusa.</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del título</dc:title>
  <dc:creator>Eduardo Silva Rivera</dc:creator>
  <cp:lastModifiedBy>Windows User</cp:lastModifiedBy>
  <cp:revision>23</cp:revision>
  <dcterms:created xsi:type="dcterms:W3CDTF">2017-05-10T01:31:44Z</dcterms:created>
  <dcterms:modified xsi:type="dcterms:W3CDTF">2017-06-04T21:06:55Z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