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mtClean="0"/>
              <a:t>INFORME Auditoria </a:t>
            </a:r>
            <a:r>
              <a:rPr lang="es-MX" dirty="0" smtClean="0"/>
              <a:t>Externa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3458687"/>
            <a:ext cx="8791575" cy="1655762"/>
          </a:xfrm>
        </p:spPr>
        <p:txBody>
          <a:bodyPr/>
          <a:lstStyle/>
          <a:p>
            <a:r>
              <a:rPr lang="es-MX" dirty="0" smtClean="0"/>
              <a:t>Auditoria a Soft Create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12" y="3458686"/>
            <a:ext cx="5526088" cy="1812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92244"/>
            <a:ext cx="2298700" cy="7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6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612" t="26910" r="44143" b="13715"/>
          <a:stretch/>
        </p:blipFill>
        <p:spPr>
          <a:xfrm>
            <a:off x="1955800" y="457200"/>
            <a:ext cx="8207654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248400"/>
            <a:ext cx="1580824" cy="5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7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9.1.2 Satisfacción del Cliente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>
                <a:effectLst/>
              </a:rPr>
              <a:t>La organización debe realizar el seguimiento de las percepciones de los clientes del grado en que se cumplen sus necesidades y expectativas. La organización debe determinar los métodos para obtener, realizar cl seguimiento y revisar esta información.</a:t>
            </a:r>
          </a:p>
          <a:p>
            <a:pPr marL="0" indent="0">
              <a:buNone/>
            </a:pPr>
            <a:r>
              <a:rPr lang="es-MX" sz="1600" i="1" dirty="0">
                <a:effectLst/>
              </a:rPr>
              <a:t>NOTA </a:t>
            </a:r>
            <a:r>
              <a:rPr lang="es-MX" sz="1600" i="1" dirty="0" smtClean="0">
                <a:effectLst/>
              </a:rPr>
              <a:t>: Los </a:t>
            </a:r>
            <a:r>
              <a:rPr lang="es-MX" sz="1600" i="1" dirty="0">
                <a:effectLst/>
              </a:rPr>
              <a:t>ejemplos de seguimiento de las percepciones del cliente pueden incluir </a:t>
            </a:r>
            <a:r>
              <a:rPr lang="es-MX" sz="1600" i="1" dirty="0" smtClean="0">
                <a:effectLst/>
              </a:rPr>
              <a:t>las encuestas </a:t>
            </a:r>
            <a:r>
              <a:rPr lang="es-MX" sz="1600" i="1" dirty="0">
                <a:effectLst/>
              </a:rPr>
              <a:t>al cliente, </a:t>
            </a:r>
            <a:r>
              <a:rPr lang="es-MX" sz="1600" i="1" dirty="0" smtClean="0">
                <a:effectLst/>
              </a:rPr>
              <a:t>Ia </a:t>
            </a:r>
            <a:r>
              <a:rPr lang="es-MX" sz="1600" i="1" dirty="0">
                <a:effectLst/>
              </a:rPr>
              <a:t>retroalimentación cliente sobre (os productos y servicios entregados, las reuniones con los clientes, et </a:t>
            </a:r>
            <a:r>
              <a:rPr lang="es-MX" sz="1600" i="1" dirty="0" smtClean="0">
                <a:effectLst/>
              </a:rPr>
              <a:t>análisis </a:t>
            </a:r>
            <a:r>
              <a:rPr lang="es-MX" sz="1600" i="1" dirty="0">
                <a:effectLst/>
              </a:rPr>
              <a:t>de las cuotas de </a:t>
            </a:r>
            <a:r>
              <a:rPr lang="es-MX" sz="1600" i="1" dirty="0" smtClean="0">
                <a:effectLst/>
              </a:rPr>
              <a:t>marcado, </a:t>
            </a:r>
            <a:r>
              <a:rPr lang="es-MX" sz="1600" i="1" dirty="0">
                <a:effectLst/>
              </a:rPr>
              <a:t>las garantías utilizadas y los informes de agentes </a:t>
            </a:r>
            <a:r>
              <a:rPr lang="es-MX" sz="1600" i="1" dirty="0" smtClean="0">
                <a:effectLst/>
              </a:rPr>
              <a:t>comerciales</a:t>
            </a:r>
            <a:r>
              <a:rPr lang="es-MX" sz="1600" i="1" dirty="0">
                <a:effectLst/>
              </a:rPr>
              <a:t>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0" y="5791201"/>
            <a:ext cx="2298700" cy="7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4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908" t="19272" r="14667" b="6597"/>
          <a:stretch/>
        </p:blipFill>
        <p:spPr>
          <a:xfrm>
            <a:off x="1435099" y="990600"/>
            <a:ext cx="9702801" cy="5583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63" y="241300"/>
            <a:ext cx="1731873" cy="5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6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24</TotalTime>
  <Words>104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Circuito</vt:lpstr>
      <vt:lpstr>INFORME Auditoria Externa</vt:lpstr>
      <vt:lpstr>Presentación de PowerPoint</vt:lpstr>
      <vt:lpstr>9.1.2 Satisfacción del Cliente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Auditoria Externa</dc:title>
  <dc:creator>Eduardo Silva Rivera</dc:creator>
  <cp:lastModifiedBy>Eduardo Silva Rivera</cp:lastModifiedBy>
  <cp:revision>4</cp:revision>
  <dcterms:created xsi:type="dcterms:W3CDTF">2017-08-16T06:08:58Z</dcterms:created>
  <dcterms:modified xsi:type="dcterms:W3CDTF">2017-08-16T06:33:12Z</dcterms:modified>
</cp:coreProperties>
</file>