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Corbel"/>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Corbel-bold.fntdata"/><Relationship Id="rId11" Type="http://schemas.openxmlformats.org/officeDocument/2006/relationships/slide" Target="slides/slide7.xml"/><Relationship Id="rId22" Type="http://schemas.openxmlformats.org/officeDocument/2006/relationships/font" Target="fonts/Corbel-boldItalic.fntdata"/><Relationship Id="rId10" Type="http://schemas.openxmlformats.org/officeDocument/2006/relationships/slide" Target="slides/slide6.xml"/><Relationship Id="rId21" Type="http://schemas.openxmlformats.org/officeDocument/2006/relationships/font" Target="fonts/Corbel-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orbel-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0" name="Shape 14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7" name="Shape 1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4" name="Shape 20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0" name="Shape 2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6" name="Shape 2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Shape 22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2" name="Shape 22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5" name="Shape 1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1" name="Shape 1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8" name="Shape 1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5" name="Shape 1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0" name="Shape 17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7" name="Shape 17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4" name="Shape 18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1" name="Shape 1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showMasterSp="0" type="title">
  <p:cSld name="TITLE">
    <p:spTree>
      <p:nvGrpSpPr>
        <p:cNvPr id="18" name="Shape 18"/>
        <p:cNvGrpSpPr/>
        <p:nvPr/>
      </p:nvGrpSpPr>
      <p:grpSpPr>
        <a:xfrm>
          <a:off x="0" y="0"/>
          <a:ext cx="0" cy="0"/>
          <a:chOff x="0" y="0"/>
          <a:chExt cx="0" cy="0"/>
        </a:xfrm>
      </p:grpSpPr>
      <p:grpSp>
        <p:nvGrpSpPr>
          <p:cNvPr id="19" name="Shape 19"/>
          <p:cNvGrpSpPr/>
          <p:nvPr/>
        </p:nvGrpSpPr>
        <p:grpSpPr>
          <a:xfrm>
            <a:off x="546100" y="-4763"/>
            <a:ext cx="5014912" cy="6862763"/>
            <a:chOff x="2928938" y="-4763"/>
            <a:chExt cx="5014912" cy="6862763"/>
          </a:xfrm>
        </p:grpSpPr>
        <p:sp>
          <p:nvSpPr>
            <p:cNvPr id="20" name="Shape 20"/>
            <p:cNvSpPr/>
            <p:nvPr/>
          </p:nvSpPr>
          <p:spPr>
            <a:xfrm>
              <a:off x="3367088" y="-4763"/>
              <a:ext cx="1063625" cy="2782888"/>
            </a:xfrm>
            <a:custGeom>
              <a:pathLst>
                <a:path extrusionOk="0" h="120000" w="120000">
                  <a:moveTo>
                    <a:pt x="0" y="116098"/>
                  </a:moveTo>
                  <a:lnTo>
                    <a:pt x="40298" y="120000"/>
                  </a:lnTo>
                  <a:lnTo>
                    <a:pt x="120000" y="0"/>
                  </a:lnTo>
                  <a:lnTo>
                    <a:pt x="77014" y="0"/>
                  </a:lnTo>
                  <a:lnTo>
                    <a:pt x="0" y="116098"/>
                  </a:lnTo>
                  <a:close/>
                </a:path>
              </a:pathLst>
            </a:custGeom>
            <a:solidFill>
              <a:schemeClr val="accent1"/>
            </a:solidFill>
            <a:ln>
              <a:noFill/>
            </a:ln>
          </p:spPr>
        </p:sp>
        <p:sp>
          <p:nvSpPr>
            <p:cNvPr id="21" name="Shape 21"/>
            <p:cNvSpPr/>
            <p:nvPr/>
          </p:nvSpPr>
          <p:spPr>
            <a:xfrm>
              <a:off x="2928938" y="-4763"/>
              <a:ext cx="1035050" cy="2673350"/>
            </a:xfrm>
            <a:custGeom>
              <a:pathLst>
                <a:path extrusionOk="0" h="120000" w="120000">
                  <a:moveTo>
                    <a:pt x="41411" y="120000"/>
                  </a:moveTo>
                  <a:lnTo>
                    <a:pt x="120000" y="0"/>
                  </a:lnTo>
                  <a:lnTo>
                    <a:pt x="75644" y="0"/>
                  </a:lnTo>
                  <a:lnTo>
                    <a:pt x="0" y="115938"/>
                  </a:lnTo>
                  <a:lnTo>
                    <a:pt x="40306" y="119786"/>
                  </a:lnTo>
                  <a:lnTo>
                    <a:pt x="41411" y="120000"/>
                  </a:lnTo>
                  <a:close/>
                </a:path>
              </a:pathLst>
            </a:custGeom>
            <a:solidFill>
              <a:srgbClr val="595959"/>
            </a:solidFill>
            <a:ln>
              <a:noFill/>
            </a:ln>
          </p:spPr>
        </p:sp>
        <p:sp>
          <p:nvSpPr>
            <p:cNvPr id="22" name="Shape 22"/>
            <p:cNvSpPr/>
            <p:nvPr/>
          </p:nvSpPr>
          <p:spPr>
            <a:xfrm>
              <a:off x="2928938" y="2582862"/>
              <a:ext cx="2693987" cy="4275138"/>
            </a:xfrm>
            <a:custGeom>
              <a:pathLst>
                <a:path extrusionOk="0" h="120000" w="120000">
                  <a:moveTo>
                    <a:pt x="0" y="0"/>
                  </a:moveTo>
                  <a:lnTo>
                    <a:pt x="114696" y="120000"/>
                  </a:lnTo>
                  <a:lnTo>
                    <a:pt x="119999" y="120000"/>
                  </a:lnTo>
                  <a:lnTo>
                    <a:pt x="0" y="0"/>
                  </a:lnTo>
                  <a:close/>
                </a:path>
              </a:pathLst>
            </a:custGeom>
            <a:solidFill>
              <a:srgbClr val="262626"/>
            </a:solidFill>
            <a:ln>
              <a:noFill/>
            </a:ln>
          </p:spPr>
        </p:sp>
        <p:sp>
          <p:nvSpPr>
            <p:cNvPr id="23" name="Shape 23"/>
            <p:cNvSpPr/>
            <p:nvPr/>
          </p:nvSpPr>
          <p:spPr>
            <a:xfrm>
              <a:off x="3371850" y="2692400"/>
              <a:ext cx="3332162" cy="4165600"/>
            </a:xfrm>
            <a:custGeom>
              <a:pathLst>
                <a:path extrusionOk="0" h="120000" w="120000">
                  <a:moveTo>
                    <a:pt x="120000" y="120000"/>
                  </a:moveTo>
                  <a:lnTo>
                    <a:pt x="0" y="0"/>
                  </a:lnTo>
                  <a:lnTo>
                    <a:pt x="115540" y="120000"/>
                  </a:lnTo>
                  <a:lnTo>
                    <a:pt x="120000" y="120000"/>
                  </a:lnTo>
                  <a:close/>
                </a:path>
              </a:pathLst>
            </a:custGeom>
            <a:solidFill>
              <a:srgbClr val="7B470B"/>
            </a:solidFill>
            <a:ln>
              <a:noFill/>
            </a:ln>
          </p:spPr>
        </p:sp>
        <p:sp>
          <p:nvSpPr>
            <p:cNvPr id="24" name="Shape 24"/>
            <p:cNvSpPr/>
            <p:nvPr/>
          </p:nvSpPr>
          <p:spPr>
            <a:xfrm>
              <a:off x="3367088" y="2687637"/>
              <a:ext cx="4576762" cy="4170363"/>
            </a:xfrm>
            <a:custGeom>
              <a:pathLst>
                <a:path extrusionOk="0" h="120000" w="120000">
                  <a:moveTo>
                    <a:pt x="0" y="0"/>
                  </a:moveTo>
                  <a:lnTo>
                    <a:pt x="124" y="137"/>
                  </a:lnTo>
                  <a:lnTo>
                    <a:pt x="87492" y="120000"/>
                  </a:lnTo>
                  <a:lnTo>
                    <a:pt x="120000" y="120000"/>
                  </a:lnTo>
                  <a:lnTo>
                    <a:pt x="9365" y="2603"/>
                  </a:lnTo>
                  <a:lnTo>
                    <a:pt x="0" y="0"/>
                  </a:lnTo>
                  <a:close/>
                </a:path>
              </a:pathLst>
            </a:custGeom>
            <a:solidFill>
              <a:srgbClr val="B96B10"/>
            </a:solidFill>
            <a:ln>
              <a:noFill/>
            </a:ln>
          </p:spPr>
        </p:sp>
        <p:sp>
          <p:nvSpPr>
            <p:cNvPr id="25" name="Shape 25"/>
            <p:cNvSpPr/>
            <p:nvPr/>
          </p:nvSpPr>
          <p:spPr>
            <a:xfrm>
              <a:off x="2928938" y="2578100"/>
              <a:ext cx="3584575" cy="4279900"/>
            </a:xfrm>
            <a:custGeom>
              <a:pathLst>
                <a:path extrusionOk="0" h="120000" w="120000">
                  <a:moveTo>
                    <a:pt x="120000" y="120000"/>
                  </a:moveTo>
                  <a:lnTo>
                    <a:pt x="14030" y="4940"/>
                  </a:lnTo>
                  <a:lnTo>
                    <a:pt x="12116" y="2670"/>
                  </a:lnTo>
                  <a:lnTo>
                    <a:pt x="11957" y="2537"/>
                  </a:lnTo>
                  <a:lnTo>
                    <a:pt x="0" y="0"/>
                  </a:lnTo>
                  <a:lnTo>
                    <a:pt x="0" y="133"/>
                  </a:lnTo>
                  <a:lnTo>
                    <a:pt x="90186" y="120000"/>
                  </a:lnTo>
                  <a:lnTo>
                    <a:pt x="120000" y="120000"/>
                  </a:lnTo>
                  <a:close/>
                </a:path>
              </a:pathLst>
            </a:custGeom>
            <a:solidFill>
              <a:srgbClr val="3F3F3F"/>
            </a:solidFill>
            <a:ln>
              <a:noFill/>
            </a:ln>
          </p:spPr>
        </p:sp>
      </p:grpSp>
      <p:sp>
        <p:nvSpPr>
          <p:cNvPr id="26" name="Shape 26"/>
          <p:cNvSpPr txBox="1"/>
          <p:nvPr>
            <p:ph type="ctrTitle"/>
          </p:nvPr>
        </p:nvSpPr>
        <p:spPr>
          <a:xfrm>
            <a:off x="2928401" y="1380068"/>
            <a:ext cx="8574622" cy="2616199"/>
          </a:xfrm>
          <a:prstGeom prst="rect">
            <a:avLst/>
          </a:prstGeom>
          <a:noFill/>
          <a:ln>
            <a:noFill/>
          </a:ln>
        </p:spPr>
        <p:txBody>
          <a:bodyPr anchorCtr="0" anchor="b" bIns="91425" lIns="91425" spcFirstLastPara="1" rIns="91425" wrap="square" tIns="91425"/>
          <a:lstStyle>
            <a:lvl1pPr indent="0" lvl="0" marL="0" marR="0" rtl="0" algn="r">
              <a:spcBef>
                <a:spcPts val="0"/>
              </a:spcBef>
              <a:spcAft>
                <a:spcPts val="0"/>
              </a:spcAft>
              <a:buClr>
                <a:schemeClr val="dk1"/>
              </a:buClr>
              <a:buSzPts val="1400"/>
              <a:buFont typeface="Corbel"/>
              <a:buNone/>
              <a:defRPr b="0" i="0" sz="6000" u="none" cap="none" strike="noStrike">
                <a:solidFill>
                  <a:schemeClr val="dk1"/>
                </a:solidFill>
                <a:latin typeface="Corbel"/>
                <a:ea typeface="Corbel"/>
                <a:cs typeface="Corbel"/>
                <a:sym typeface="Corbel"/>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27" name="Shape 27"/>
          <p:cNvSpPr txBox="1"/>
          <p:nvPr>
            <p:ph idx="1" type="subTitle"/>
          </p:nvPr>
        </p:nvSpPr>
        <p:spPr>
          <a:xfrm>
            <a:off x="4515377" y="3996267"/>
            <a:ext cx="6987645" cy="1388534"/>
          </a:xfrm>
          <a:prstGeom prst="rect">
            <a:avLst/>
          </a:prstGeom>
          <a:noFill/>
          <a:ln>
            <a:noFill/>
          </a:ln>
        </p:spPr>
        <p:txBody>
          <a:bodyPr anchorCtr="0" anchor="t" bIns="91425" lIns="91425" spcFirstLastPara="1" rIns="91425" wrap="square" tIns="91425"/>
          <a:lstStyle>
            <a:lvl1pPr indent="0" lvl="0" marL="0" marR="0" rtl="0" algn="r">
              <a:spcBef>
                <a:spcPts val="420"/>
              </a:spcBef>
              <a:spcAft>
                <a:spcPts val="0"/>
              </a:spcAft>
              <a:buClr>
                <a:srgbClr val="B96B10"/>
              </a:buClr>
              <a:buSzPts val="3480"/>
              <a:buFont typeface="Arial"/>
              <a:buNone/>
              <a:defRPr b="0" i="0" sz="2100" u="none" cap="none" strike="noStrike">
                <a:solidFill>
                  <a:schemeClr val="dk1"/>
                </a:solidFill>
                <a:latin typeface="Corbel"/>
                <a:ea typeface="Corbel"/>
                <a:cs typeface="Corbel"/>
                <a:sym typeface="Corbel"/>
              </a:defRPr>
            </a:lvl1pPr>
            <a:lvl2pPr indent="0" lvl="1" marL="457200" marR="0" rtl="0" algn="ctr">
              <a:spcBef>
                <a:spcPts val="600"/>
              </a:spcBef>
              <a:spcAft>
                <a:spcPts val="0"/>
              </a:spcAft>
              <a:buClr>
                <a:srgbClr val="B96B10"/>
              </a:buClr>
              <a:buSzPts val="2900"/>
              <a:buFont typeface="Arial"/>
              <a:buNone/>
              <a:defRPr b="0" i="0" sz="2000" u="none" cap="none" strike="noStrike">
                <a:solidFill>
                  <a:srgbClr val="888888"/>
                </a:solidFill>
                <a:latin typeface="Corbel"/>
                <a:ea typeface="Corbel"/>
                <a:cs typeface="Corbel"/>
                <a:sym typeface="Corbel"/>
              </a:defRPr>
            </a:lvl2pPr>
            <a:lvl3pPr indent="0" lvl="2" marL="914400" marR="0" rtl="0" algn="ctr">
              <a:spcBef>
                <a:spcPts val="600"/>
              </a:spcBef>
              <a:spcAft>
                <a:spcPts val="0"/>
              </a:spcAft>
              <a:buClr>
                <a:srgbClr val="B96B10"/>
              </a:buClr>
              <a:buSzPts val="2610"/>
              <a:buFont typeface="Arial"/>
              <a:buNone/>
              <a:defRPr b="0" i="0" sz="1800" u="none" cap="none" strike="noStrike">
                <a:solidFill>
                  <a:srgbClr val="888888"/>
                </a:solidFill>
                <a:latin typeface="Corbel"/>
                <a:ea typeface="Corbel"/>
                <a:cs typeface="Corbel"/>
                <a:sym typeface="Corbel"/>
              </a:defRPr>
            </a:lvl3pPr>
            <a:lvl4pPr indent="0" lvl="3" marL="1371600" marR="0" rtl="0" algn="ctr">
              <a:spcBef>
                <a:spcPts val="600"/>
              </a:spcBef>
              <a:spcAft>
                <a:spcPts val="0"/>
              </a:spcAft>
              <a:buClr>
                <a:srgbClr val="B96B10"/>
              </a:buClr>
              <a:buSzPts val="2320"/>
              <a:buFont typeface="Arial"/>
              <a:buNone/>
              <a:defRPr b="0" i="0" sz="1600" u="none" cap="none" strike="noStrike">
                <a:solidFill>
                  <a:srgbClr val="888888"/>
                </a:solidFill>
                <a:latin typeface="Corbel"/>
                <a:ea typeface="Corbel"/>
                <a:cs typeface="Corbel"/>
                <a:sym typeface="Corbel"/>
              </a:defRPr>
            </a:lvl4pPr>
            <a:lvl5pPr indent="0" lvl="4" marL="1828800" marR="0" rtl="0" algn="ctr">
              <a:spcBef>
                <a:spcPts val="600"/>
              </a:spcBef>
              <a:spcAft>
                <a:spcPts val="0"/>
              </a:spcAft>
              <a:buClr>
                <a:srgbClr val="B96B10"/>
              </a:buClr>
              <a:buSzPts val="2030"/>
              <a:buFont typeface="Arial"/>
              <a:buNone/>
              <a:defRPr b="0" i="0" sz="1400" u="none" cap="none" strike="noStrike">
                <a:solidFill>
                  <a:srgbClr val="888888"/>
                </a:solidFill>
                <a:latin typeface="Corbel"/>
                <a:ea typeface="Corbel"/>
                <a:cs typeface="Corbel"/>
                <a:sym typeface="Corbel"/>
              </a:defRPr>
            </a:lvl5pPr>
            <a:lvl6pPr indent="0" lvl="5" marL="2286000" marR="0" rtl="0" algn="ctr">
              <a:spcBef>
                <a:spcPts val="600"/>
              </a:spcBef>
              <a:spcAft>
                <a:spcPts val="0"/>
              </a:spcAft>
              <a:buClr>
                <a:srgbClr val="B96B10"/>
              </a:buClr>
              <a:buSzPts val="2030"/>
              <a:buFont typeface="Arial"/>
              <a:buNone/>
              <a:defRPr b="0" i="0" sz="1400" u="none" cap="none" strike="noStrike">
                <a:solidFill>
                  <a:srgbClr val="888888"/>
                </a:solidFill>
                <a:latin typeface="Corbel"/>
                <a:ea typeface="Corbel"/>
                <a:cs typeface="Corbel"/>
                <a:sym typeface="Corbel"/>
              </a:defRPr>
            </a:lvl6pPr>
            <a:lvl7pPr indent="0" lvl="6" marL="2743200" marR="0" rtl="0" algn="ctr">
              <a:spcBef>
                <a:spcPts val="600"/>
              </a:spcBef>
              <a:spcAft>
                <a:spcPts val="0"/>
              </a:spcAft>
              <a:buClr>
                <a:srgbClr val="B96B10"/>
              </a:buClr>
              <a:buSzPts val="2030"/>
              <a:buFont typeface="Arial"/>
              <a:buNone/>
              <a:defRPr b="0" i="0" sz="1400" u="none" cap="none" strike="noStrike">
                <a:solidFill>
                  <a:srgbClr val="888888"/>
                </a:solidFill>
                <a:latin typeface="Corbel"/>
                <a:ea typeface="Corbel"/>
                <a:cs typeface="Corbel"/>
                <a:sym typeface="Corbel"/>
              </a:defRPr>
            </a:lvl7pPr>
            <a:lvl8pPr indent="0" lvl="7" marL="3200400" marR="0" rtl="0" algn="ctr">
              <a:spcBef>
                <a:spcPts val="600"/>
              </a:spcBef>
              <a:spcAft>
                <a:spcPts val="0"/>
              </a:spcAft>
              <a:buClr>
                <a:srgbClr val="B96B10"/>
              </a:buClr>
              <a:buSzPts val="2030"/>
              <a:buFont typeface="Arial"/>
              <a:buNone/>
              <a:defRPr b="0" i="0" sz="1400" u="none" cap="none" strike="noStrike">
                <a:solidFill>
                  <a:srgbClr val="888888"/>
                </a:solidFill>
                <a:latin typeface="Corbel"/>
                <a:ea typeface="Corbel"/>
                <a:cs typeface="Corbel"/>
                <a:sym typeface="Corbel"/>
              </a:defRPr>
            </a:lvl8pPr>
            <a:lvl9pPr indent="0" lvl="8" marL="3657600" marR="0" rtl="0" algn="ctr">
              <a:spcBef>
                <a:spcPts val="600"/>
              </a:spcBef>
              <a:spcAft>
                <a:spcPts val="600"/>
              </a:spcAft>
              <a:buClr>
                <a:srgbClr val="B96B10"/>
              </a:buClr>
              <a:buSzPts val="2030"/>
              <a:buFont typeface="Arial"/>
              <a:buNone/>
              <a:defRPr b="0" i="0" sz="1400" u="none" cap="none" strike="noStrike">
                <a:solidFill>
                  <a:srgbClr val="888888"/>
                </a:solidFill>
                <a:latin typeface="Corbel"/>
                <a:ea typeface="Corbel"/>
                <a:cs typeface="Corbel"/>
                <a:sym typeface="Corbel"/>
              </a:defRPr>
            </a:lvl9pPr>
          </a:lstStyle>
          <a:p/>
        </p:txBody>
      </p:sp>
      <p:sp>
        <p:nvSpPr>
          <p:cNvPr id="28" name="Shape 28"/>
          <p:cNvSpPr txBox="1"/>
          <p:nvPr>
            <p:ph idx="10" type="dt"/>
          </p:nvPr>
        </p:nvSpPr>
        <p:spPr>
          <a:xfrm>
            <a:off x="9732656" y="5883275"/>
            <a:ext cx="11430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29" name="Shape 29"/>
          <p:cNvSpPr txBox="1"/>
          <p:nvPr>
            <p:ph idx="11" type="ftr"/>
          </p:nvPr>
        </p:nvSpPr>
        <p:spPr>
          <a:xfrm>
            <a:off x="5332412" y="5883275"/>
            <a:ext cx="4324044"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30" name="Shape 30"/>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Corbel"/>
                <a:ea typeface="Corbel"/>
                <a:cs typeface="Corbel"/>
                <a:sym typeface="Corbel"/>
              </a:defRPr>
            </a:lvl1pPr>
            <a:lvl2pPr indent="0" lvl="1" marL="0" marR="0" rtl="0" algn="r">
              <a:spcBef>
                <a:spcPts val="0"/>
              </a:spcBef>
              <a:buNone/>
              <a:defRPr b="0" i="0" sz="1000" u="none" cap="none" strike="noStrike">
                <a:solidFill>
                  <a:schemeClr val="dk1"/>
                </a:solidFill>
                <a:latin typeface="Corbel"/>
                <a:ea typeface="Corbel"/>
                <a:cs typeface="Corbel"/>
                <a:sym typeface="Corbel"/>
              </a:defRPr>
            </a:lvl2pPr>
            <a:lvl3pPr indent="0" lvl="2" marL="0" marR="0" rtl="0" algn="r">
              <a:spcBef>
                <a:spcPts val="0"/>
              </a:spcBef>
              <a:buNone/>
              <a:defRPr b="0" i="0" sz="1000" u="none" cap="none" strike="noStrike">
                <a:solidFill>
                  <a:schemeClr val="dk1"/>
                </a:solidFill>
                <a:latin typeface="Corbel"/>
                <a:ea typeface="Corbel"/>
                <a:cs typeface="Corbel"/>
                <a:sym typeface="Corbel"/>
              </a:defRPr>
            </a:lvl3pPr>
            <a:lvl4pPr indent="0" lvl="3" marL="0" marR="0" rtl="0" algn="r">
              <a:spcBef>
                <a:spcPts val="0"/>
              </a:spcBef>
              <a:buNone/>
              <a:defRPr b="0" i="0" sz="1000" u="none" cap="none" strike="noStrike">
                <a:solidFill>
                  <a:schemeClr val="dk1"/>
                </a:solidFill>
                <a:latin typeface="Corbel"/>
                <a:ea typeface="Corbel"/>
                <a:cs typeface="Corbel"/>
                <a:sym typeface="Corbel"/>
              </a:defRPr>
            </a:lvl4pPr>
            <a:lvl5pPr indent="0" lvl="4" marL="0" marR="0" rtl="0" algn="r">
              <a:spcBef>
                <a:spcPts val="0"/>
              </a:spcBef>
              <a:buNone/>
              <a:defRPr b="0" i="0" sz="1000" u="none" cap="none" strike="noStrike">
                <a:solidFill>
                  <a:schemeClr val="dk1"/>
                </a:solidFill>
                <a:latin typeface="Corbel"/>
                <a:ea typeface="Corbel"/>
                <a:cs typeface="Corbel"/>
                <a:sym typeface="Corbel"/>
              </a:defRPr>
            </a:lvl5pPr>
            <a:lvl6pPr indent="0" lvl="5" marL="0" marR="0" rtl="0" algn="r">
              <a:spcBef>
                <a:spcPts val="0"/>
              </a:spcBef>
              <a:buNone/>
              <a:defRPr b="0" i="0" sz="1000" u="none" cap="none" strike="noStrike">
                <a:solidFill>
                  <a:schemeClr val="dk1"/>
                </a:solidFill>
                <a:latin typeface="Corbel"/>
                <a:ea typeface="Corbel"/>
                <a:cs typeface="Corbel"/>
                <a:sym typeface="Corbel"/>
              </a:defRPr>
            </a:lvl6pPr>
            <a:lvl7pPr indent="0" lvl="6" marL="0" marR="0" rtl="0" algn="r">
              <a:spcBef>
                <a:spcPts val="0"/>
              </a:spcBef>
              <a:buNone/>
              <a:defRPr b="0" i="0" sz="1000" u="none" cap="none" strike="noStrike">
                <a:solidFill>
                  <a:schemeClr val="dk1"/>
                </a:solidFill>
                <a:latin typeface="Corbel"/>
                <a:ea typeface="Corbel"/>
                <a:cs typeface="Corbel"/>
                <a:sym typeface="Corbel"/>
              </a:defRPr>
            </a:lvl7pPr>
            <a:lvl8pPr indent="0" lvl="7" marL="0" marR="0" rtl="0" algn="r">
              <a:spcBef>
                <a:spcPts val="0"/>
              </a:spcBef>
              <a:buNone/>
              <a:defRPr b="0" i="0" sz="1000" u="none" cap="none" strike="noStrike">
                <a:solidFill>
                  <a:schemeClr val="dk1"/>
                </a:solidFill>
                <a:latin typeface="Corbel"/>
                <a:ea typeface="Corbel"/>
                <a:cs typeface="Corbel"/>
                <a:sym typeface="Corbel"/>
              </a:defRPr>
            </a:lvl8pPr>
            <a:lvl9pPr indent="0" lvl="8" marL="0" marR="0" rtl="0" algn="r">
              <a:spcBef>
                <a:spcPts val="0"/>
              </a:spcBef>
              <a:buNone/>
              <a:defRPr b="0" i="0" sz="1000" u="none" cap="none" strike="noStrike">
                <a:solidFill>
                  <a:schemeClr val="dk1"/>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panorámica con descripción">
  <p:cSld name="Imagen panorámica con descripción">
    <p:spTree>
      <p:nvGrpSpPr>
        <p:cNvPr id="82" name="Shape 82"/>
        <p:cNvGrpSpPr/>
        <p:nvPr/>
      </p:nvGrpSpPr>
      <p:grpSpPr>
        <a:xfrm>
          <a:off x="0" y="0"/>
          <a:ext cx="0" cy="0"/>
          <a:chOff x="0" y="0"/>
          <a:chExt cx="0" cy="0"/>
        </a:xfrm>
      </p:grpSpPr>
      <p:sp>
        <p:nvSpPr>
          <p:cNvPr id="83" name="Shape 83"/>
          <p:cNvSpPr txBox="1"/>
          <p:nvPr>
            <p:ph type="title"/>
          </p:nvPr>
        </p:nvSpPr>
        <p:spPr>
          <a:xfrm>
            <a:off x="1484311" y="4732865"/>
            <a:ext cx="10018711" cy="566738"/>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Clr>
                <a:schemeClr val="dk1"/>
              </a:buClr>
              <a:buSzPts val="1400"/>
              <a:buFont typeface="Corbel"/>
              <a:buNone/>
              <a:defRPr b="0" i="0" sz="2400" u="none" cap="none" strike="noStrike">
                <a:solidFill>
                  <a:schemeClr val="dk1"/>
                </a:solidFill>
                <a:latin typeface="Corbel"/>
                <a:ea typeface="Corbel"/>
                <a:cs typeface="Corbel"/>
                <a:sym typeface="Corbel"/>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84" name="Shape 84"/>
          <p:cNvSpPr/>
          <p:nvPr>
            <p:ph idx="2" type="pic"/>
          </p:nvPr>
        </p:nvSpPr>
        <p:spPr>
          <a:xfrm>
            <a:off x="2386012" y="932112"/>
            <a:ext cx="8225944" cy="3164976"/>
          </a:xfrm>
          <a:prstGeom prst="roundRect">
            <a:avLst>
              <a:gd fmla="val 4380" name="adj"/>
            </a:avLst>
          </a:prstGeom>
          <a:noFill/>
          <a:ln cap="flat" cmpd="sng" w="38100">
            <a:solidFill>
              <a:schemeClr val="lt2"/>
            </a:solidFill>
            <a:prstDash val="solid"/>
            <a:round/>
            <a:headEnd len="sm" w="sm" type="none"/>
            <a:tailEnd len="sm" w="sm" type="none"/>
          </a:ln>
        </p:spPr>
        <p:txBody>
          <a:bodyPr anchorCtr="0" anchor="t" bIns="91425" lIns="91425" spcFirstLastPara="1" rIns="91425" wrap="square" tIns="91425"/>
          <a:lstStyle>
            <a:lvl1pPr indent="0" lvl="0" marL="0" marR="0" rtl="0" algn="ctr">
              <a:spcBef>
                <a:spcPts val="320"/>
              </a:spcBef>
              <a:spcAft>
                <a:spcPts val="0"/>
              </a:spcAft>
              <a:buClr>
                <a:srgbClr val="B96B10"/>
              </a:buClr>
              <a:buSzPts val="1400"/>
              <a:buFont typeface="Arial"/>
              <a:buNone/>
              <a:defRPr b="0" i="0" sz="1600" u="none" cap="none" strike="noStrike">
                <a:solidFill>
                  <a:schemeClr val="dk1"/>
                </a:solidFill>
                <a:latin typeface="Corbel"/>
                <a:ea typeface="Corbel"/>
                <a:cs typeface="Corbel"/>
                <a:sym typeface="Corbel"/>
              </a:defRPr>
            </a:lvl1pPr>
            <a:lvl2pPr indent="0" lvl="1" marL="457200" marR="0" rtl="0" algn="l">
              <a:spcBef>
                <a:spcPts val="600"/>
              </a:spcBef>
              <a:spcAft>
                <a:spcPts val="0"/>
              </a:spcAft>
              <a:buClr>
                <a:srgbClr val="B96B10"/>
              </a:buClr>
              <a:buSzPts val="1400"/>
              <a:buFont typeface="Arial"/>
              <a:buNone/>
              <a:defRPr b="0" i="0" sz="1600" u="none" cap="none" strike="noStrike">
                <a:solidFill>
                  <a:schemeClr val="dk1"/>
                </a:solidFill>
                <a:latin typeface="Corbel"/>
                <a:ea typeface="Corbel"/>
                <a:cs typeface="Corbel"/>
                <a:sym typeface="Corbel"/>
              </a:defRPr>
            </a:lvl2pPr>
            <a:lvl3pPr indent="0" lvl="2" marL="914400" marR="0" rtl="0" algn="l">
              <a:spcBef>
                <a:spcPts val="600"/>
              </a:spcBef>
              <a:spcAft>
                <a:spcPts val="0"/>
              </a:spcAft>
              <a:buClr>
                <a:srgbClr val="B96B10"/>
              </a:buClr>
              <a:buSzPts val="1400"/>
              <a:buFont typeface="Arial"/>
              <a:buNone/>
              <a:defRPr b="0" i="0" sz="1600" u="none" cap="none" strike="noStrike">
                <a:solidFill>
                  <a:schemeClr val="dk1"/>
                </a:solidFill>
                <a:latin typeface="Corbel"/>
                <a:ea typeface="Corbel"/>
                <a:cs typeface="Corbel"/>
                <a:sym typeface="Corbel"/>
              </a:defRPr>
            </a:lvl3pPr>
            <a:lvl4pPr indent="0" lvl="3" marL="1371600" marR="0" rtl="0" algn="l">
              <a:spcBef>
                <a:spcPts val="600"/>
              </a:spcBef>
              <a:spcAft>
                <a:spcPts val="0"/>
              </a:spcAft>
              <a:buClr>
                <a:srgbClr val="B96B10"/>
              </a:buClr>
              <a:buSzPts val="1400"/>
              <a:buFont typeface="Arial"/>
              <a:buNone/>
              <a:defRPr b="0" i="0" sz="1600" u="none" cap="none" strike="noStrike">
                <a:solidFill>
                  <a:schemeClr val="dk1"/>
                </a:solidFill>
                <a:latin typeface="Corbel"/>
                <a:ea typeface="Corbel"/>
                <a:cs typeface="Corbel"/>
                <a:sym typeface="Corbel"/>
              </a:defRPr>
            </a:lvl4pPr>
            <a:lvl5pPr indent="0" lvl="4" marL="1828800" marR="0" rtl="0" algn="l">
              <a:spcBef>
                <a:spcPts val="600"/>
              </a:spcBef>
              <a:spcAft>
                <a:spcPts val="0"/>
              </a:spcAft>
              <a:buClr>
                <a:srgbClr val="B96B10"/>
              </a:buClr>
              <a:buSzPts val="1400"/>
              <a:buFont typeface="Arial"/>
              <a:buNone/>
              <a:defRPr b="0" i="0" sz="1600" u="none" cap="none" strike="noStrike">
                <a:solidFill>
                  <a:schemeClr val="dk1"/>
                </a:solidFill>
                <a:latin typeface="Corbel"/>
                <a:ea typeface="Corbel"/>
                <a:cs typeface="Corbel"/>
                <a:sym typeface="Corbel"/>
              </a:defRPr>
            </a:lvl5pPr>
            <a:lvl6pPr indent="0" lvl="5" marL="2286000" marR="0" rtl="0" algn="l">
              <a:spcBef>
                <a:spcPts val="600"/>
              </a:spcBef>
              <a:spcAft>
                <a:spcPts val="0"/>
              </a:spcAft>
              <a:buClr>
                <a:srgbClr val="B96B10"/>
              </a:buClr>
              <a:buSzPts val="1400"/>
              <a:buFont typeface="Arial"/>
              <a:buNone/>
              <a:defRPr b="0" i="0" sz="1600" u="none" cap="none" strike="noStrike">
                <a:solidFill>
                  <a:schemeClr val="dk1"/>
                </a:solidFill>
                <a:latin typeface="Corbel"/>
                <a:ea typeface="Corbel"/>
                <a:cs typeface="Corbel"/>
                <a:sym typeface="Corbel"/>
              </a:defRPr>
            </a:lvl6pPr>
            <a:lvl7pPr indent="0" lvl="6" marL="2743200" marR="0" rtl="0" algn="l">
              <a:spcBef>
                <a:spcPts val="600"/>
              </a:spcBef>
              <a:spcAft>
                <a:spcPts val="0"/>
              </a:spcAft>
              <a:buClr>
                <a:srgbClr val="B96B10"/>
              </a:buClr>
              <a:buSzPts val="1400"/>
              <a:buFont typeface="Arial"/>
              <a:buNone/>
              <a:defRPr b="0" i="0" sz="1600" u="none" cap="none" strike="noStrike">
                <a:solidFill>
                  <a:schemeClr val="dk1"/>
                </a:solidFill>
                <a:latin typeface="Corbel"/>
                <a:ea typeface="Corbel"/>
                <a:cs typeface="Corbel"/>
                <a:sym typeface="Corbel"/>
              </a:defRPr>
            </a:lvl7pPr>
            <a:lvl8pPr indent="0" lvl="7" marL="3200400" marR="0" rtl="0" algn="l">
              <a:spcBef>
                <a:spcPts val="600"/>
              </a:spcBef>
              <a:spcAft>
                <a:spcPts val="0"/>
              </a:spcAft>
              <a:buClr>
                <a:srgbClr val="B96B10"/>
              </a:buClr>
              <a:buSzPts val="1400"/>
              <a:buFont typeface="Arial"/>
              <a:buNone/>
              <a:defRPr b="0" i="0" sz="1600" u="none" cap="none" strike="noStrike">
                <a:solidFill>
                  <a:schemeClr val="dk1"/>
                </a:solidFill>
                <a:latin typeface="Corbel"/>
                <a:ea typeface="Corbel"/>
                <a:cs typeface="Corbel"/>
                <a:sym typeface="Corbel"/>
              </a:defRPr>
            </a:lvl8pPr>
            <a:lvl9pPr indent="0" lvl="8" marL="3657600" marR="0" rtl="0" algn="l">
              <a:spcBef>
                <a:spcPts val="600"/>
              </a:spcBef>
              <a:spcAft>
                <a:spcPts val="600"/>
              </a:spcAft>
              <a:buClr>
                <a:srgbClr val="B96B10"/>
              </a:buClr>
              <a:buSzPts val="1400"/>
              <a:buFont typeface="Arial"/>
              <a:buNone/>
              <a:defRPr b="0" i="0" sz="1600" u="none" cap="none" strike="noStrike">
                <a:solidFill>
                  <a:schemeClr val="dk1"/>
                </a:solidFill>
                <a:latin typeface="Corbel"/>
                <a:ea typeface="Corbel"/>
                <a:cs typeface="Corbel"/>
                <a:sym typeface="Corbel"/>
              </a:defRPr>
            </a:lvl9pPr>
          </a:lstStyle>
          <a:p/>
        </p:txBody>
      </p:sp>
      <p:sp>
        <p:nvSpPr>
          <p:cNvPr id="85" name="Shape 85"/>
          <p:cNvSpPr txBox="1"/>
          <p:nvPr>
            <p:ph idx="1" type="body"/>
          </p:nvPr>
        </p:nvSpPr>
        <p:spPr>
          <a:xfrm>
            <a:off x="1484311" y="5299603"/>
            <a:ext cx="10018711" cy="493712"/>
          </a:xfrm>
          <a:prstGeom prst="rect">
            <a:avLst/>
          </a:prstGeom>
          <a:noFill/>
          <a:ln>
            <a:noFill/>
          </a:ln>
        </p:spPr>
        <p:txBody>
          <a:bodyPr anchorCtr="0" anchor="ctr" bIns="91425" lIns="91425" spcFirstLastPara="1" rIns="91425" wrap="square" tIns="91425"/>
          <a:lstStyle>
            <a:lvl1pPr indent="-228600" lvl="0" marL="457200" marR="0" rtl="0" algn="ctr">
              <a:spcBef>
                <a:spcPts val="280"/>
              </a:spcBef>
              <a:spcAft>
                <a:spcPts val="0"/>
              </a:spcAft>
              <a:buClr>
                <a:srgbClr val="B96B10"/>
              </a:buClr>
              <a:buSzPts val="3480"/>
              <a:buFont typeface="Arial"/>
              <a:buNone/>
              <a:defRPr b="0" i="0" sz="1400" u="none" cap="none" strike="noStrike">
                <a:solidFill>
                  <a:schemeClr val="dk1"/>
                </a:solidFill>
                <a:latin typeface="Corbel"/>
                <a:ea typeface="Corbel"/>
                <a:cs typeface="Corbel"/>
                <a:sym typeface="Corbel"/>
              </a:defRPr>
            </a:lvl1pPr>
            <a:lvl2pPr indent="-228600" lvl="1" marL="914400" marR="0" rtl="0" algn="l">
              <a:spcBef>
                <a:spcPts val="600"/>
              </a:spcBef>
              <a:spcAft>
                <a:spcPts val="0"/>
              </a:spcAft>
              <a:buClr>
                <a:srgbClr val="B96B10"/>
              </a:buClr>
              <a:buSzPts val="2900"/>
              <a:buFont typeface="Arial"/>
              <a:buNone/>
              <a:defRPr b="0" i="0" sz="1200" u="none" cap="none" strike="noStrike">
                <a:solidFill>
                  <a:schemeClr val="dk1"/>
                </a:solidFill>
                <a:latin typeface="Corbel"/>
                <a:ea typeface="Corbel"/>
                <a:cs typeface="Corbel"/>
                <a:sym typeface="Corbel"/>
              </a:defRPr>
            </a:lvl2pPr>
            <a:lvl3pPr indent="-228600" lvl="2" marL="1371600" marR="0" rtl="0" algn="l">
              <a:spcBef>
                <a:spcPts val="600"/>
              </a:spcBef>
              <a:spcAft>
                <a:spcPts val="0"/>
              </a:spcAft>
              <a:buClr>
                <a:srgbClr val="B96B10"/>
              </a:buClr>
              <a:buSzPts val="2610"/>
              <a:buFont typeface="Arial"/>
              <a:buNone/>
              <a:defRPr b="0" i="0" sz="1000" u="none" cap="none" strike="noStrike">
                <a:solidFill>
                  <a:schemeClr val="dk1"/>
                </a:solidFill>
                <a:latin typeface="Corbel"/>
                <a:ea typeface="Corbel"/>
                <a:cs typeface="Corbel"/>
                <a:sym typeface="Corbel"/>
              </a:defRPr>
            </a:lvl3pPr>
            <a:lvl4pPr indent="-228600" lvl="3" marL="1828800" marR="0" rtl="0" algn="l">
              <a:spcBef>
                <a:spcPts val="600"/>
              </a:spcBef>
              <a:spcAft>
                <a:spcPts val="0"/>
              </a:spcAft>
              <a:buClr>
                <a:srgbClr val="B96B10"/>
              </a:buClr>
              <a:buSzPts val="2320"/>
              <a:buFont typeface="Arial"/>
              <a:buNone/>
              <a:defRPr b="0" i="0" sz="900" u="none" cap="none" strike="noStrike">
                <a:solidFill>
                  <a:schemeClr val="dk1"/>
                </a:solidFill>
                <a:latin typeface="Corbel"/>
                <a:ea typeface="Corbel"/>
                <a:cs typeface="Corbel"/>
                <a:sym typeface="Corbel"/>
              </a:defRPr>
            </a:lvl4pPr>
            <a:lvl5pPr indent="-228600" lvl="4" marL="2286000" marR="0" rtl="0" algn="l">
              <a:spcBef>
                <a:spcPts val="600"/>
              </a:spcBef>
              <a:spcAft>
                <a:spcPts val="0"/>
              </a:spcAft>
              <a:buClr>
                <a:srgbClr val="B96B10"/>
              </a:buClr>
              <a:buSzPts val="2030"/>
              <a:buFont typeface="Arial"/>
              <a:buNone/>
              <a:defRPr b="0" i="0" sz="900" u="none" cap="none" strike="noStrike">
                <a:solidFill>
                  <a:schemeClr val="dk1"/>
                </a:solidFill>
                <a:latin typeface="Corbel"/>
                <a:ea typeface="Corbel"/>
                <a:cs typeface="Corbel"/>
                <a:sym typeface="Corbel"/>
              </a:defRPr>
            </a:lvl5pPr>
            <a:lvl6pPr indent="-228600" lvl="5" marL="2743200" marR="0" rtl="0" algn="l">
              <a:spcBef>
                <a:spcPts val="600"/>
              </a:spcBef>
              <a:spcAft>
                <a:spcPts val="0"/>
              </a:spcAft>
              <a:buClr>
                <a:srgbClr val="B96B10"/>
              </a:buClr>
              <a:buSzPts val="2030"/>
              <a:buFont typeface="Arial"/>
              <a:buNone/>
              <a:defRPr b="0" i="0" sz="900" u="none" cap="none" strike="noStrike">
                <a:solidFill>
                  <a:schemeClr val="dk1"/>
                </a:solidFill>
                <a:latin typeface="Corbel"/>
                <a:ea typeface="Corbel"/>
                <a:cs typeface="Corbel"/>
                <a:sym typeface="Corbel"/>
              </a:defRPr>
            </a:lvl6pPr>
            <a:lvl7pPr indent="-228600" lvl="6" marL="3200400" marR="0" rtl="0" algn="l">
              <a:spcBef>
                <a:spcPts val="600"/>
              </a:spcBef>
              <a:spcAft>
                <a:spcPts val="0"/>
              </a:spcAft>
              <a:buClr>
                <a:srgbClr val="B96B10"/>
              </a:buClr>
              <a:buSzPts val="2030"/>
              <a:buFont typeface="Arial"/>
              <a:buNone/>
              <a:defRPr b="0" i="0" sz="900" u="none" cap="none" strike="noStrike">
                <a:solidFill>
                  <a:schemeClr val="dk1"/>
                </a:solidFill>
                <a:latin typeface="Corbel"/>
                <a:ea typeface="Corbel"/>
                <a:cs typeface="Corbel"/>
                <a:sym typeface="Corbel"/>
              </a:defRPr>
            </a:lvl7pPr>
            <a:lvl8pPr indent="-228600" lvl="7" marL="3657600" marR="0" rtl="0" algn="l">
              <a:spcBef>
                <a:spcPts val="600"/>
              </a:spcBef>
              <a:spcAft>
                <a:spcPts val="0"/>
              </a:spcAft>
              <a:buClr>
                <a:srgbClr val="B96B10"/>
              </a:buClr>
              <a:buSzPts val="2030"/>
              <a:buFont typeface="Arial"/>
              <a:buNone/>
              <a:defRPr b="0" i="0" sz="900" u="none" cap="none" strike="noStrike">
                <a:solidFill>
                  <a:schemeClr val="dk1"/>
                </a:solidFill>
                <a:latin typeface="Corbel"/>
                <a:ea typeface="Corbel"/>
                <a:cs typeface="Corbel"/>
                <a:sym typeface="Corbel"/>
              </a:defRPr>
            </a:lvl8pPr>
            <a:lvl9pPr indent="-228600" lvl="8" marL="4114800" marR="0" rtl="0" algn="l">
              <a:spcBef>
                <a:spcPts val="600"/>
              </a:spcBef>
              <a:spcAft>
                <a:spcPts val="600"/>
              </a:spcAft>
              <a:buClr>
                <a:srgbClr val="B96B10"/>
              </a:buClr>
              <a:buSzPts val="2030"/>
              <a:buFont typeface="Arial"/>
              <a:buNone/>
              <a:defRPr b="0" i="0" sz="900" u="none" cap="none" strike="noStrike">
                <a:solidFill>
                  <a:schemeClr val="dk1"/>
                </a:solidFill>
                <a:latin typeface="Corbel"/>
                <a:ea typeface="Corbel"/>
                <a:cs typeface="Corbel"/>
                <a:sym typeface="Corbel"/>
              </a:defRPr>
            </a:lvl9pPr>
          </a:lstStyle>
          <a:p/>
        </p:txBody>
      </p:sp>
      <p:sp>
        <p:nvSpPr>
          <p:cNvPr id="86" name="Shape 86"/>
          <p:cNvSpPr txBox="1"/>
          <p:nvPr>
            <p:ph idx="10" type="dt"/>
          </p:nvPr>
        </p:nvSpPr>
        <p:spPr>
          <a:xfrm>
            <a:off x="9732656" y="5883275"/>
            <a:ext cx="11430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87" name="Shape 87"/>
          <p:cNvSpPr txBox="1"/>
          <p:nvPr>
            <p:ph idx="11" type="ftr"/>
          </p:nvPr>
        </p:nvSpPr>
        <p:spPr>
          <a:xfrm>
            <a:off x="2572279" y="5883275"/>
            <a:ext cx="7084177"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88" name="Shape 88"/>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Corbel"/>
                <a:ea typeface="Corbel"/>
                <a:cs typeface="Corbel"/>
                <a:sym typeface="Corbel"/>
              </a:defRPr>
            </a:lvl1pPr>
            <a:lvl2pPr indent="0" lvl="1" marL="0" marR="0" rtl="0" algn="r">
              <a:spcBef>
                <a:spcPts val="0"/>
              </a:spcBef>
              <a:buNone/>
              <a:defRPr b="0" i="0" sz="1000" u="none" cap="none" strike="noStrike">
                <a:solidFill>
                  <a:schemeClr val="dk1"/>
                </a:solidFill>
                <a:latin typeface="Corbel"/>
                <a:ea typeface="Corbel"/>
                <a:cs typeface="Corbel"/>
                <a:sym typeface="Corbel"/>
              </a:defRPr>
            </a:lvl2pPr>
            <a:lvl3pPr indent="0" lvl="2" marL="0" marR="0" rtl="0" algn="r">
              <a:spcBef>
                <a:spcPts val="0"/>
              </a:spcBef>
              <a:buNone/>
              <a:defRPr b="0" i="0" sz="1000" u="none" cap="none" strike="noStrike">
                <a:solidFill>
                  <a:schemeClr val="dk1"/>
                </a:solidFill>
                <a:latin typeface="Corbel"/>
                <a:ea typeface="Corbel"/>
                <a:cs typeface="Corbel"/>
                <a:sym typeface="Corbel"/>
              </a:defRPr>
            </a:lvl3pPr>
            <a:lvl4pPr indent="0" lvl="3" marL="0" marR="0" rtl="0" algn="r">
              <a:spcBef>
                <a:spcPts val="0"/>
              </a:spcBef>
              <a:buNone/>
              <a:defRPr b="0" i="0" sz="1000" u="none" cap="none" strike="noStrike">
                <a:solidFill>
                  <a:schemeClr val="dk1"/>
                </a:solidFill>
                <a:latin typeface="Corbel"/>
                <a:ea typeface="Corbel"/>
                <a:cs typeface="Corbel"/>
                <a:sym typeface="Corbel"/>
              </a:defRPr>
            </a:lvl4pPr>
            <a:lvl5pPr indent="0" lvl="4" marL="0" marR="0" rtl="0" algn="r">
              <a:spcBef>
                <a:spcPts val="0"/>
              </a:spcBef>
              <a:buNone/>
              <a:defRPr b="0" i="0" sz="1000" u="none" cap="none" strike="noStrike">
                <a:solidFill>
                  <a:schemeClr val="dk1"/>
                </a:solidFill>
                <a:latin typeface="Corbel"/>
                <a:ea typeface="Corbel"/>
                <a:cs typeface="Corbel"/>
                <a:sym typeface="Corbel"/>
              </a:defRPr>
            </a:lvl5pPr>
            <a:lvl6pPr indent="0" lvl="5" marL="0" marR="0" rtl="0" algn="r">
              <a:spcBef>
                <a:spcPts val="0"/>
              </a:spcBef>
              <a:buNone/>
              <a:defRPr b="0" i="0" sz="1000" u="none" cap="none" strike="noStrike">
                <a:solidFill>
                  <a:schemeClr val="dk1"/>
                </a:solidFill>
                <a:latin typeface="Corbel"/>
                <a:ea typeface="Corbel"/>
                <a:cs typeface="Corbel"/>
                <a:sym typeface="Corbel"/>
              </a:defRPr>
            </a:lvl6pPr>
            <a:lvl7pPr indent="0" lvl="6" marL="0" marR="0" rtl="0" algn="r">
              <a:spcBef>
                <a:spcPts val="0"/>
              </a:spcBef>
              <a:buNone/>
              <a:defRPr b="0" i="0" sz="1000" u="none" cap="none" strike="noStrike">
                <a:solidFill>
                  <a:schemeClr val="dk1"/>
                </a:solidFill>
                <a:latin typeface="Corbel"/>
                <a:ea typeface="Corbel"/>
                <a:cs typeface="Corbel"/>
                <a:sym typeface="Corbel"/>
              </a:defRPr>
            </a:lvl7pPr>
            <a:lvl8pPr indent="0" lvl="7" marL="0" marR="0" rtl="0" algn="r">
              <a:spcBef>
                <a:spcPts val="0"/>
              </a:spcBef>
              <a:buNone/>
              <a:defRPr b="0" i="0" sz="1000" u="none" cap="none" strike="noStrike">
                <a:solidFill>
                  <a:schemeClr val="dk1"/>
                </a:solidFill>
                <a:latin typeface="Corbel"/>
                <a:ea typeface="Corbel"/>
                <a:cs typeface="Corbel"/>
                <a:sym typeface="Corbel"/>
              </a:defRPr>
            </a:lvl8pPr>
            <a:lvl9pPr indent="0" lvl="8" marL="0" marR="0" rtl="0" algn="r">
              <a:spcBef>
                <a:spcPts val="0"/>
              </a:spcBef>
              <a:buNone/>
              <a:defRPr b="0" i="0" sz="1000" u="none" cap="none" strike="noStrike">
                <a:solidFill>
                  <a:schemeClr val="dk1"/>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descripción">
  <p:cSld name="Título y descripción">
    <p:spTree>
      <p:nvGrpSpPr>
        <p:cNvPr id="89" name="Shape 89"/>
        <p:cNvGrpSpPr/>
        <p:nvPr/>
      </p:nvGrpSpPr>
      <p:grpSpPr>
        <a:xfrm>
          <a:off x="0" y="0"/>
          <a:ext cx="0" cy="0"/>
          <a:chOff x="0" y="0"/>
          <a:chExt cx="0" cy="0"/>
        </a:xfrm>
      </p:grpSpPr>
      <p:sp>
        <p:nvSpPr>
          <p:cNvPr id="90" name="Shape 90"/>
          <p:cNvSpPr txBox="1"/>
          <p:nvPr>
            <p:ph type="title"/>
          </p:nvPr>
        </p:nvSpPr>
        <p:spPr>
          <a:xfrm>
            <a:off x="1484312" y="685800"/>
            <a:ext cx="10018711" cy="3048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orbel"/>
              <a:buNone/>
              <a:defRPr b="0" i="0" sz="3200" u="none" cap="none" strike="noStrike">
                <a:solidFill>
                  <a:schemeClr val="dk1"/>
                </a:solidFill>
                <a:latin typeface="Corbel"/>
                <a:ea typeface="Corbel"/>
                <a:cs typeface="Corbel"/>
                <a:sym typeface="Corbel"/>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91" name="Shape 91"/>
          <p:cNvSpPr txBox="1"/>
          <p:nvPr>
            <p:ph idx="1" type="body"/>
          </p:nvPr>
        </p:nvSpPr>
        <p:spPr>
          <a:xfrm>
            <a:off x="1484312" y="4343400"/>
            <a:ext cx="10018713" cy="1447800"/>
          </a:xfrm>
          <a:prstGeom prst="rect">
            <a:avLst/>
          </a:prstGeom>
          <a:noFill/>
          <a:ln>
            <a:noFill/>
          </a:ln>
        </p:spPr>
        <p:txBody>
          <a:bodyPr anchorCtr="0" anchor="ctr" bIns="91425" lIns="91425" spcFirstLastPara="1" rIns="91425" wrap="square" tIns="91425"/>
          <a:lstStyle>
            <a:lvl1pPr indent="-228600" lvl="0" marL="457200" marR="0" rtl="0" algn="ctr">
              <a:spcBef>
                <a:spcPts val="400"/>
              </a:spcBef>
              <a:spcAft>
                <a:spcPts val="0"/>
              </a:spcAft>
              <a:buClr>
                <a:srgbClr val="B96B10"/>
              </a:buClr>
              <a:buSzPts val="3480"/>
              <a:buFont typeface="Arial"/>
              <a:buNone/>
              <a:defRPr b="0" i="0" sz="2000" u="none" cap="none" strike="noStrike">
                <a:solidFill>
                  <a:schemeClr val="dk1"/>
                </a:solidFill>
                <a:latin typeface="Corbel"/>
                <a:ea typeface="Corbel"/>
                <a:cs typeface="Corbel"/>
                <a:sym typeface="Corbel"/>
              </a:defRPr>
            </a:lvl1pPr>
            <a:lvl2pPr indent="-228600" lvl="1" marL="914400" marR="0" rtl="0" algn="l">
              <a:spcBef>
                <a:spcPts val="600"/>
              </a:spcBef>
              <a:spcAft>
                <a:spcPts val="0"/>
              </a:spcAft>
              <a:buClr>
                <a:srgbClr val="B96B10"/>
              </a:buClr>
              <a:buSzPts val="2900"/>
              <a:buFont typeface="Arial"/>
              <a:buNone/>
              <a:defRPr b="0" i="0" sz="1800" u="none" cap="none" strike="noStrike">
                <a:solidFill>
                  <a:srgbClr val="888888"/>
                </a:solidFill>
                <a:latin typeface="Corbel"/>
                <a:ea typeface="Corbel"/>
                <a:cs typeface="Corbel"/>
                <a:sym typeface="Corbel"/>
              </a:defRPr>
            </a:lvl2pPr>
            <a:lvl3pPr indent="-228600" lvl="2" marL="1371600" marR="0" rtl="0" algn="l">
              <a:spcBef>
                <a:spcPts val="600"/>
              </a:spcBef>
              <a:spcAft>
                <a:spcPts val="0"/>
              </a:spcAft>
              <a:buClr>
                <a:srgbClr val="B96B10"/>
              </a:buClr>
              <a:buSzPts val="2610"/>
              <a:buFont typeface="Arial"/>
              <a:buNone/>
              <a:defRPr b="0" i="0" sz="1600" u="none" cap="none" strike="noStrike">
                <a:solidFill>
                  <a:srgbClr val="888888"/>
                </a:solidFill>
                <a:latin typeface="Corbel"/>
                <a:ea typeface="Corbel"/>
                <a:cs typeface="Corbel"/>
                <a:sym typeface="Corbel"/>
              </a:defRPr>
            </a:lvl3pPr>
            <a:lvl4pPr indent="-228600" lvl="3" marL="1828800" marR="0" rtl="0" algn="l">
              <a:spcBef>
                <a:spcPts val="600"/>
              </a:spcBef>
              <a:spcAft>
                <a:spcPts val="0"/>
              </a:spcAft>
              <a:buClr>
                <a:srgbClr val="B96B10"/>
              </a:buClr>
              <a:buSzPts val="2320"/>
              <a:buFont typeface="Arial"/>
              <a:buNone/>
              <a:defRPr b="0" i="0" sz="1400" u="none" cap="none" strike="noStrike">
                <a:solidFill>
                  <a:srgbClr val="888888"/>
                </a:solidFill>
                <a:latin typeface="Corbel"/>
                <a:ea typeface="Corbel"/>
                <a:cs typeface="Corbel"/>
                <a:sym typeface="Corbel"/>
              </a:defRPr>
            </a:lvl4pPr>
            <a:lvl5pPr indent="-228600" lvl="4" marL="2286000" marR="0" rtl="0" algn="l">
              <a:spcBef>
                <a:spcPts val="600"/>
              </a:spcBef>
              <a:spcAft>
                <a:spcPts val="0"/>
              </a:spcAft>
              <a:buClr>
                <a:srgbClr val="B96B10"/>
              </a:buClr>
              <a:buSzPts val="2030"/>
              <a:buFont typeface="Arial"/>
              <a:buNone/>
              <a:defRPr b="0" i="0" sz="1400" u="none" cap="none" strike="noStrike">
                <a:solidFill>
                  <a:srgbClr val="888888"/>
                </a:solidFill>
                <a:latin typeface="Corbel"/>
                <a:ea typeface="Corbel"/>
                <a:cs typeface="Corbel"/>
                <a:sym typeface="Corbel"/>
              </a:defRPr>
            </a:lvl5pPr>
            <a:lvl6pPr indent="-228600" lvl="5" marL="2743200" marR="0" rtl="0" algn="l">
              <a:spcBef>
                <a:spcPts val="600"/>
              </a:spcBef>
              <a:spcAft>
                <a:spcPts val="0"/>
              </a:spcAft>
              <a:buClr>
                <a:srgbClr val="B96B10"/>
              </a:buClr>
              <a:buSzPts val="2030"/>
              <a:buFont typeface="Arial"/>
              <a:buNone/>
              <a:defRPr b="0" i="0" sz="1400" u="none" cap="none" strike="noStrike">
                <a:solidFill>
                  <a:srgbClr val="888888"/>
                </a:solidFill>
                <a:latin typeface="Corbel"/>
                <a:ea typeface="Corbel"/>
                <a:cs typeface="Corbel"/>
                <a:sym typeface="Corbel"/>
              </a:defRPr>
            </a:lvl6pPr>
            <a:lvl7pPr indent="-228600" lvl="6" marL="3200400" marR="0" rtl="0" algn="l">
              <a:spcBef>
                <a:spcPts val="600"/>
              </a:spcBef>
              <a:spcAft>
                <a:spcPts val="0"/>
              </a:spcAft>
              <a:buClr>
                <a:srgbClr val="B96B10"/>
              </a:buClr>
              <a:buSzPts val="2030"/>
              <a:buFont typeface="Arial"/>
              <a:buNone/>
              <a:defRPr b="0" i="0" sz="1400" u="none" cap="none" strike="noStrike">
                <a:solidFill>
                  <a:srgbClr val="888888"/>
                </a:solidFill>
                <a:latin typeface="Corbel"/>
                <a:ea typeface="Corbel"/>
                <a:cs typeface="Corbel"/>
                <a:sym typeface="Corbel"/>
              </a:defRPr>
            </a:lvl7pPr>
            <a:lvl8pPr indent="-228600" lvl="7" marL="3657600" marR="0" rtl="0" algn="l">
              <a:spcBef>
                <a:spcPts val="600"/>
              </a:spcBef>
              <a:spcAft>
                <a:spcPts val="0"/>
              </a:spcAft>
              <a:buClr>
                <a:srgbClr val="B96B10"/>
              </a:buClr>
              <a:buSzPts val="2030"/>
              <a:buFont typeface="Arial"/>
              <a:buNone/>
              <a:defRPr b="0" i="0" sz="1400" u="none" cap="none" strike="noStrike">
                <a:solidFill>
                  <a:srgbClr val="888888"/>
                </a:solidFill>
                <a:latin typeface="Corbel"/>
                <a:ea typeface="Corbel"/>
                <a:cs typeface="Corbel"/>
                <a:sym typeface="Corbel"/>
              </a:defRPr>
            </a:lvl8pPr>
            <a:lvl9pPr indent="-228600" lvl="8" marL="4114800" marR="0" rtl="0" algn="l">
              <a:spcBef>
                <a:spcPts val="600"/>
              </a:spcBef>
              <a:spcAft>
                <a:spcPts val="600"/>
              </a:spcAft>
              <a:buClr>
                <a:srgbClr val="B96B10"/>
              </a:buClr>
              <a:buSzPts val="2030"/>
              <a:buFont typeface="Arial"/>
              <a:buNone/>
              <a:defRPr b="0" i="0" sz="1400" u="none" cap="none" strike="noStrike">
                <a:solidFill>
                  <a:srgbClr val="888888"/>
                </a:solidFill>
                <a:latin typeface="Corbel"/>
                <a:ea typeface="Corbel"/>
                <a:cs typeface="Corbel"/>
                <a:sym typeface="Corbel"/>
              </a:defRPr>
            </a:lvl9pPr>
          </a:lstStyle>
          <a:p/>
        </p:txBody>
      </p:sp>
      <p:sp>
        <p:nvSpPr>
          <p:cNvPr id="92" name="Shape 92"/>
          <p:cNvSpPr txBox="1"/>
          <p:nvPr>
            <p:ph idx="10" type="dt"/>
          </p:nvPr>
        </p:nvSpPr>
        <p:spPr>
          <a:xfrm>
            <a:off x="9732656" y="5883275"/>
            <a:ext cx="11430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93" name="Shape 93"/>
          <p:cNvSpPr txBox="1"/>
          <p:nvPr>
            <p:ph idx="11" type="ftr"/>
          </p:nvPr>
        </p:nvSpPr>
        <p:spPr>
          <a:xfrm>
            <a:off x="2572279" y="5883275"/>
            <a:ext cx="7084177"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94" name="Shape 94"/>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Corbel"/>
                <a:ea typeface="Corbel"/>
                <a:cs typeface="Corbel"/>
                <a:sym typeface="Corbel"/>
              </a:defRPr>
            </a:lvl1pPr>
            <a:lvl2pPr indent="0" lvl="1" marL="0" marR="0" rtl="0" algn="r">
              <a:spcBef>
                <a:spcPts val="0"/>
              </a:spcBef>
              <a:buNone/>
              <a:defRPr b="0" i="0" sz="1000" u="none" cap="none" strike="noStrike">
                <a:solidFill>
                  <a:schemeClr val="dk1"/>
                </a:solidFill>
                <a:latin typeface="Corbel"/>
                <a:ea typeface="Corbel"/>
                <a:cs typeface="Corbel"/>
                <a:sym typeface="Corbel"/>
              </a:defRPr>
            </a:lvl2pPr>
            <a:lvl3pPr indent="0" lvl="2" marL="0" marR="0" rtl="0" algn="r">
              <a:spcBef>
                <a:spcPts val="0"/>
              </a:spcBef>
              <a:buNone/>
              <a:defRPr b="0" i="0" sz="1000" u="none" cap="none" strike="noStrike">
                <a:solidFill>
                  <a:schemeClr val="dk1"/>
                </a:solidFill>
                <a:latin typeface="Corbel"/>
                <a:ea typeface="Corbel"/>
                <a:cs typeface="Corbel"/>
                <a:sym typeface="Corbel"/>
              </a:defRPr>
            </a:lvl3pPr>
            <a:lvl4pPr indent="0" lvl="3" marL="0" marR="0" rtl="0" algn="r">
              <a:spcBef>
                <a:spcPts val="0"/>
              </a:spcBef>
              <a:buNone/>
              <a:defRPr b="0" i="0" sz="1000" u="none" cap="none" strike="noStrike">
                <a:solidFill>
                  <a:schemeClr val="dk1"/>
                </a:solidFill>
                <a:latin typeface="Corbel"/>
                <a:ea typeface="Corbel"/>
                <a:cs typeface="Corbel"/>
                <a:sym typeface="Corbel"/>
              </a:defRPr>
            </a:lvl4pPr>
            <a:lvl5pPr indent="0" lvl="4" marL="0" marR="0" rtl="0" algn="r">
              <a:spcBef>
                <a:spcPts val="0"/>
              </a:spcBef>
              <a:buNone/>
              <a:defRPr b="0" i="0" sz="1000" u="none" cap="none" strike="noStrike">
                <a:solidFill>
                  <a:schemeClr val="dk1"/>
                </a:solidFill>
                <a:latin typeface="Corbel"/>
                <a:ea typeface="Corbel"/>
                <a:cs typeface="Corbel"/>
                <a:sym typeface="Corbel"/>
              </a:defRPr>
            </a:lvl5pPr>
            <a:lvl6pPr indent="0" lvl="5" marL="0" marR="0" rtl="0" algn="r">
              <a:spcBef>
                <a:spcPts val="0"/>
              </a:spcBef>
              <a:buNone/>
              <a:defRPr b="0" i="0" sz="1000" u="none" cap="none" strike="noStrike">
                <a:solidFill>
                  <a:schemeClr val="dk1"/>
                </a:solidFill>
                <a:latin typeface="Corbel"/>
                <a:ea typeface="Corbel"/>
                <a:cs typeface="Corbel"/>
                <a:sym typeface="Corbel"/>
              </a:defRPr>
            </a:lvl6pPr>
            <a:lvl7pPr indent="0" lvl="6" marL="0" marR="0" rtl="0" algn="r">
              <a:spcBef>
                <a:spcPts val="0"/>
              </a:spcBef>
              <a:buNone/>
              <a:defRPr b="0" i="0" sz="1000" u="none" cap="none" strike="noStrike">
                <a:solidFill>
                  <a:schemeClr val="dk1"/>
                </a:solidFill>
                <a:latin typeface="Corbel"/>
                <a:ea typeface="Corbel"/>
                <a:cs typeface="Corbel"/>
                <a:sym typeface="Corbel"/>
              </a:defRPr>
            </a:lvl7pPr>
            <a:lvl8pPr indent="0" lvl="7" marL="0" marR="0" rtl="0" algn="r">
              <a:spcBef>
                <a:spcPts val="0"/>
              </a:spcBef>
              <a:buNone/>
              <a:defRPr b="0" i="0" sz="1000" u="none" cap="none" strike="noStrike">
                <a:solidFill>
                  <a:schemeClr val="dk1"/>
                </a:solidFill>
                <a:latin typeface="Corbel"/>
                <a:ea typeface="Corbel"/>
                <a:cs typeface="Corbel"/>
                <a:sym typeface="Corbel"/>
              </a:defRPr>
            </a:lvl8pPr>
            <a:lvl9pPr indent="0" lvl="8" marL="0" marR="0" rtl="0" algn="r">
              <a:spcBef>
                <a:spcPts val="0"/>
              </a:spcBef>
              <a:buNone/>
              <a:defRPr b="0" i="0" sz="1000" u="none" cap="none" strike="noStrike">
                <a:solidFill>
                  <a:schemeClr val="dk1"/>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ita con descripción">
  <p:cSld name="Cita con descripción">
    <p:spTree>
      <p:nvGrpSpPr>
        <p:cNvPr id="95" name="Shape 95"/>
        <p:cNvGrpSpPr/>
        <p:nvPr/>
      </p:nvGrpSpPr>
      <p:grpSpPr>
        <a:xfrm>
          <a:off x="0" y="0"/>
          <a:ext cx="0" cy="0"/>
          <a:chOff x="0" y="0"/>
          <a:chExt cx="0" cy="0"/>
        </a:xfrm>
      </p:grpSpPr>
      <p:sp>
        <p:nvSpPr>
          <p:cNvPr id="96" name="Shape 96"/>
          <p:cNvSpPr txBox="1"/>
          <p:nvPr/>
        </p:nvSpPr>
        <p:spPr>
          <a:xfrm>
            <a:off x="1598612" y="863023"/>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Font typeface="Corbel"/>
              <a:buNone/>
            </a:pPr>
            <a:r>
              <a:rPr b="0" i="0" lang="es-MX" sz="8000" u="none" cap="none" strike="noStrike">
                <a:solidFill>
                  <a:schemeClr val="dk1"/>
                </a:solidFill>
                <a:latin typeface="Corbel"/>
                <a:ea typeface="Corbel"/>
                <a:cs typeface="Corbel"/>
                <a:sym typeface="Corbel"/>
              </a:rPr>
              <a:t>“</a:t>
            </a:r>
            <a:endParaRPr/>
          </a:p>
        </p:txBody>
      </p:sp>
      <p:sp>
        <p:nvSpPr>
          <p:cNvPr id="97" name="Shape 97"/>
          <p:cNvSpPr txBox="1"/>
          <p:nvPr/>
        </p:nvSpPr>
        <p:spPr>
          <a:xfrm>
            <a:off x="10893425" y="2819399"/>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Font typeface="Corbel"/>
              <a:buNone/>
            </a:pPr>
            <a:r>
              <a:rPr b="0" i="0" lang="es-MX" sz="8000" u="none" cap="none" strike="noStrike">
                <a:solidFill>
                  <a:schemeClr val="dk1"/>
                </a:solidFill>
                <a:latin typeface="Corbel"/>
                <a:ea typeface="Corbel"/>
                <a:cs typeface="Corbel"/>
                <a:sym typeface="Corbel"/>
              </a:rPr>
              <a:t>”</a:t>
            </a:r>
            <a:endParaRPr/>
          </a:p>
        </p:txBody>
      </p:sp>
      <p:sp>
        <p:nvSpPr>
          <p:cNvPr id="98" name="Shape 98"/>
          <p:cNvSpPr txBox="1"/>
          <p:nvPr>
            <p:ph type="title"/>
          </p:nvPr>
        </p:nvSpPr>
        <p:spPr>
          <a:xfrm>
            <a:off x="2208212" y="685800"/>
            <a:ext cx="8990012" cy="2743199"/>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orbel"/>
              <a:buNone/>
              <a:defRPr b="0" i="0" sz="3200" u="none" cap="none" strike="noStrike">
                <a:solidFill>
                  <a:schemeClr val="dk1"/>
                </a:solidFill>
                <a:latin typeface="Corbel"/>
                <a:ea typeface="Corbel"/>
                <a:cs typeface="Corbel"/>
                <a:sym typeface="Corbel"/>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99" name="Shape 99"/>
          <p:cNvSpPr txBox="1"/>
          <p:nvPr>
            <p:ph idx="1" type="body"/>
          </p:nvPr>
        </p:nvSpPr>
        <p:spPr>
          <a:xfrm>
            <a:off x="2436811" y="3428999"/>
            <a:ext cx="8532815" cy="381000"/>
          </a:xfrm>
          <a:prstGeom prst="rect">
            <a:avLst/>
          </a:prstGeom>
          <a:noFill/>
          <a:ln>
            <a:noFill/>
          </a:ln>
        </p:spPr>
        <p:txBody>
          <a:bodyPr anchorCtr="0" anchor="ctr" bIns="91425" lIns="91425" spcFirstLastPara="1" rIns="91425" wrap="square" tIns="91425"/>
          <a:lstStyle>
            <a:lvl1pPr indent="-228600" lvl="0" marL="457200" marR="0" rtl="0" algn="l">
              <a:spcBef>
                <a:spcPts val="360"/>
              </a:spcBef>
              <a:spcAft>
                <a:spcPts val="0"/>
              </a:spcAft>
              <a:buClr>
                <a:srgbClr val="B96B10"/>
              </a:buClr>
              <a:buSzPts val="3480"/>
              <a:buFont typeface="Arial"/>
              <a:buNone/>
              <a:defRPr b="0" i="0" sz="1800" u="none" cap="none" strike="noStrike">
                <a:solidFill>
                  <a:schemeClr val="dk1"/>
                </a:solidFill>
                <a:latin typeface="Corbel"/>
                <a:ea typeface="Corbel"/>
                <a:cs typeface="Corbel"/>
                <a:sym typeface="Corbel"/>
              </a:defRPr>
            </a:lvl1pPr>
            <a:lvl2pPr indent="-228600" lvl="1" marL="914400" marR="0" rtl="0" algn="l">
              <a:spcBef>
                <a:spcPts val="600"/>
              </a:spcBef>
              <a:spcAft>
                <a:spcPts val="0"/>
              </a:spcAft>
              <a:buClr>
                <a:srgbClr val="B96B10"/>
              </a:buClr>
              <a:buSzPts val="2900"/>
              <a:buFont typeface="Arial"/>
              <a:buNone/>
              <a:defRPr b="0" i="0" sz="2000" u="none" cap="none" strike="noStrike">
                <a:solidFill>
                  <a:schemeClr val="dk1"/>
                </a:solidFill>
                <a:latin typeface="Corbel"/>
                <a:ea typeface="Corbel"/>
                <a:cs typeface="Corbel"/>
                <a:sym typeface="Corbel"/>
              </a:defRPr>
            </a:lvl2pPr>
            <a:lvl3pPr indent="-228600" lvl="2" marL="1371600" marR="0" rtl="0" algn="l">
              <a:spcBef>
                <a:spcPts val="600"/>
              </a:spcBef>
              <a:spcAft>
                <a:spcPts val="0"/>
              </a:spcAft>
              <a:buClr>
                <a:srgbClr val="B96B10"/>
              </a:buClr>
              <a:buSzPts val="2610"/>
              <a:buFont typeface="Arial"/>
              <a:buNone/>
              <a:defRPr b="0" i="0" sz="1800" u="none" cap="none" strike="noStrike">
                <a:solidFill>
                  <a:schemeClr val="dk1"/>
                </a:solidFill>
                <a:latin typeface="Corbel"/>
                <a:ea typeface="Corbel"/>
                <a:cs typeface="Corbel"/>
                <a:sym typeface="Corbel"/>
              </a:defRPr>
            </a:lvl3pPr>
            <a:lvl4pPr indent="-228600" lvl="3" marL="1828800" marR="0" rtl="0" algn="l">
              <a:spcBef>
                <a:spcPts val="600"/>
              </a:spcBef>
              <a:spcAft>
                <a:spcPts val="0"/>
              </a:spcAft>
              <a:buClr>
                <a:srgbClr val="B96B10"/>
              </a:buClr>
              <a:buSzPts val="2320"/>
              <a:buFont typeface="Arial"/>
              <a:buNone/>
              <a:defRPr b="0" i="0" sz="1600" u="none" cap="none" strike="noStrike">
                <a:solidFill>
                  <a:schemeClr val="dk1"/>
                </a:solidFill>
                <a:latin typeface="Corbel"/>
                <a:ea typeface="Corbel"/>
                <a:cs typeface="Corbel"/>
                <a:sym typeface="Corbel"/>
              </a:defRPr>
            </a:lvl4pPr>
            <a:lvl5pPr indent="-228600" lvl="4" marL="2286000" marR="0" rtl="0" algn="l">
              <a:spcBef>
                <a:spcPts val="600"/>
              </a:spcBef>
              <a:spcAft>
                <a:spcPts val="0"/>
              </a:spcAft>
              <a:buClr>
                <a:srgbClr val="B96B10"/>
              </a:buClr>
              <a:buSzPts val="2030"/>
              <a:buFont typeface="Arial"/>
              <a:buNone/>
              <a:defRPr b="0" i="0" sz="1400" u="none" cap="none" strike="noStrike">
                <a:solidFill>
                  <a:schemeClr val="dk1"/>
                </a:solidFill>
                <a:latin typeface="Corbel"/>
                <a:ea typeface="Corbel"/>
                <a:cs typeface="Corbel"/>
                <a:sym typeface="Corbel"/>
              </a:defRPr>
            </a:lvl5pPr>
            <a:lvl6pPr indent="-357504" lvl="5" marL="27432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6pPr>
            <a:lvl7pPr indent="-357504" lvl="6" marL="32004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7pPr>
            <a:lvl8pPr indent="-357504" lvl="7" marL="36576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8pPr>
            <a:lvl9pPr indent="-357504" lvl="8" marL="4114800" marR="0" rtl="0" algn="l">
              <a:spcBef>
                <a:spcPts val="600"/>
              </a:spcBef>
              <a:spcAft>
                <a:spcPts val="600"/>
              </a:spcAft>
              <a:buClr>
                <a:srgbClr val="B96B10"/>
              </a:buClr>
              <a:buSzPts val="2030"/>
              <a:buFont typeface="Arial"/>
              <a:buChar char="•"/>
              <a:defRPr b="0" i="0" sz="1400" u="none" cap="none" strike="noStrike">
                <a:solidFill>
                  <a:schemeClr val="dk1"/>
                </a:solidFill>
                <a:latin typeface="Corbel"/>
                <a:ea typeface="Corbel"/>
                <a:cs typeface="Corbel"/>
                <a:sym typeface="Corbel"/>
              </a:defRPr>
            </a:lvl9pPr>
          </a:lstStyle>
          <a:p/>
        </p:txBody>
      </p:sp>
      <p:sp>
        <p:nvSpPr>
          <p:cNvPr id="100" name="Shape 100"/>
          <p:cNvSpPr txBox="1"/>
          <p:nvPr>
            <p:ph idx="2" type="body"/>
          </p:nvPr>
        </p:nvSpPr>
        <p:spPr>
          <a:xfrm>
            <a:off x="1484311" y="4343400"/>
            <a:ext cx="10018711" cy="1447800"/>
          </a:xfrm>
          <a:prstGeom prst="rect">
            <a:avLst/>
          </a:prstGeom>
          <a:noFill/>
          <a:ln>
            <a:noFill/>
          </a:ln>
        </p:spPr>
        <p:txBody>
          <a:bodyPr anchorCtr="0" anchor="ctr" bIns="91425" lIns="91425" spcFirstLastPara="1" rIns="91425" wrap="square" tIns="91425"/>
          <a:lstStyle>
            <a:lvl1pPr indent="-228600" lvl="0" marL="457200" marR="0" rtl="0" algn="ctr">
              <a:spcBef>
                <a:spcPts val="400"/>
              </a:spcBef>
              <a:spcAft>
                <a:spcPts val="0"/>
              </a:spcAft>
              <a:buClr>
                <a:srgbClr val="B96B10"/>
              </a:buClr>
              <a:buSzPts val="3480"/>
              <a:buFont typeface="Arial"/>
              <a:buNone/>
              <a:defRPr b="0" i="0" sz="2000" u="none" cap="none" strike="noStrike">
                <a:solidFill>
                  <a:schemeClr val="dk1"/>
                </a:solidFill>
                <a:latin typeface="Corbel"/>
                <a:ea typeface="Corbel"/>
                <a:cs typeface="Corbel"/>
                <a:sym typeface="Corbel"/>
              </a:defRPr>
            </a:lvl1pPr>
            <a:lvl2pPr indent="-228600" lvl="1" marL="914400" marR="0" rtl="0" algn="l">
              <a:spcBef>
                <a:spcPts val="600"/>
              </a:spcBef>
              <a:spcAft>
                <a:spcPts val="0"/>
              </a:spcAft>
              <a:buClr>
                <a:srgbClr val="B96B10"/>
              </a:buClr>
              <a:buSzPts val="2900"/>
              <a:buFont typeface="Arial"/>
              <a:buNone/>
              <a:defRPr b="0" i="0" sz="1800" u="none" cap="none" strike="noStrike">
                <a:solidFill>
                  <a:srgbClr val="888888"/>
                </a:solidFill>
                <a:latin typeface="Corbel"/>
                <a:ea typeface="Corbel"/>
                <a:cs typeface="Corbel"/>
                <a:sym typeface="Corbel"/>
              </a:defRPr>
            </a:lvl2pPr>
            <a:lvl3pPr indent="-228600" lvl="2" marL="1371600" marR="0" rtl="0" algn="l">
              <a:spcBef>
                <a:spcPts val="600"/>
              </a:spcBef>
              <a:spcAft>
                <a:spcPts val="0"/>
              </a:spcAft>
              <a:buClr>
                <a:srgbClr val="B96B10"/>
              </a:buClr>
              <a:buSzPts val="2610"/>
              <a:buFont typeface="Arial"/>
              <a:buNone/>
              <a:defRPr b="0" i="0" sz="1600" u="none" cap="none" strike="noStrike">
                <a:solidFill>
                  <a:srgbClr val="888888"/>
                </a:solidFill>
                <a:latin typeface="Corbel"/>
                <a:ea typeface="Corbel"/>
                <a:cs typeface="Corbel"/>
                <a:sym typeface="Corbel"/>
              </a:defRPr>
            </a:lvl3pPr>
            <a:lvl4pPr indent="-228600" lvl="3" marL="1828800" marR="0" rtl="0" algn="l">
              <a:spcBef>
                <a:spcPts val="600"/>
              </a:spcBef>
              <a:spcAft>
                <a:spcPts val="0"/>
              </a:spcAft>
              <a:buClr>
                <a:srgbClr val="B96B10"/>
              </a:buClr>
              <a:buSzPts val="2320"/>
              <a:buFont typeface="Arial"/>
              <a:buNone/>
              <a:defRPr b="0" i="0" sz="1400" u="none" cap="none" strike="noStrike">
                <a:solidFill>
                  <a:srgbClr val="888888"/>
                </a:solidFill>
                <a:latin typeface="Corbel"/>
                <a:ea typeface="Corbel"/>
                <a:cs typeface="Corbel"/>
                <a:sym typeface="Corbel"/>
              </a:defRPr>
            </a:lvl4pPr>
            <a:lvl5pPr indent="-228600" lvl="4" marL="2286000" marR="0" rtl="0" algn="l">
              <a:spcBef>
                <a:spcPts val="600"/>
              </a:spcBef>
              <a:spcAft>
                <a:spcPts val="0"/>
              </a:spcAft>
              <a:buClr>
                <a:srgbClr val="B96B10"/>
              </a:buClr>
              <a:buSzPts val="2030"/>
              <a:buFont typeface="Arial"/>
              <a:buNone/>
              <a:defRPr b="0" i="0" sz="1400" u="none" cap="none" strike="noStrike">
                <a:solidFill>
                  <a:srgbClr val="888888"/>
                </a:solidFill>
                <a:latin typeface="Corbel"/>
                <a:ea typeface="Corbel"/>
                <a:cs typeface="Corbel"/>
                <a:sym typeface="Corbel"/>
              </a:defRPr>
            </a:lvl5pPr>
            <a:lvl6pPr indent="-228600" lvl="5" marL="2743200" marR="0" rtl="0" algn="l">
              <a:spcBef>
                <a:spcPts val="600"/>
              </a:spcBef>
              <a:spcAft>
                <a:spcPts val="0"/>
              </a:spcAft>
              <a:buClr>
                <a:srgbClr val="B96B10"/>
              </a:buClr>
              <a:buSzPts val="2030"/>
              <a:buFont typeface="Arial"/>
              <a:buNone/>
              <a:defRPr b="0" i="0" sz="1400" u="none" cap="none" strike="noStrike">
                <a:solidFill>
                  <a:srgbClr val="888888"/>
                </a:solidFill>
                <a:latin typeface="Corbel"/>
                <a:ea typeface="Corbel"/>
                <a:cs typeface="Corbel"/>
                <a:sym typeface="Corbel"/>
              </a:defRPr>
            </a:lvl6pPr>
            <a:lvl7pPr indent="-228600" lvl="6" marL="3200400" marR="0" rtl="0" algn="l">
              <a:spcBef>
                <a:spcPts val="600"/>
              </a:spcBef>
              <a:spcAft>
                <a:spcPts val="0"/>
              </a:spcAft>
              <a:buClr>
                <a:srgbClr val="B96B10"/>
              </a:buClr>
              <a:buSzPts val="2030"/>
              <a:buFont typeface="Arial"/>
              <a:buNone/>
              <a:defRPr b="0" i="0" sz="1400" u="none" cap="none" strike="noStrike">
                <a:solidFill>
                  <a:srgbClr val="888888"/>
                </a:solidFill>
                <a:latin typeface="Corbel"/>
                <a:ea typeface="Corbel"/>
                <a:cs typeface="Corbel"/>
                <a:sym typeface="Corbel"/>
              </a:defRPr>
            </a:lvl7pPr>
            <a:lvl8pPr indent="-228600" lvl="7" marL="3657600" marR="0" rtl="0" algn="l">
              <a:spcBef>
                <a:spcPts val="600"/>
              </a:spcBef>
              <a:spcAft>
                <a:spcPts val="0"/>
              </a:spcAft>
              <a:buClr>
                <a:srgbClr val="B96B10"/>
              </a:buClr>
              <a:buSzPts val="2030"/>
              <a:buFont typeface="Arial"/>
              <a:buNone/>
              <a:defRPr b="0" i="0" sz="1400" u="none" cap="none" strike="noStrike">
                <a:solidFill>
                  <a:srgbClr val="888888"/>
                </a:solidFill>
                <a:latin typeface="Corbel"/>
                <a:ea typeface="Corbel"/>
                <a:cs typeface="Corbel"/>
                <a:sym typeface="Corbel"/>
              </a:defRPr>
            </a:lvl8pPr>
            <a:lvl9pPr indent="-228600" lvl="8" marL="4114800" marR="0" rtl="0" algn="l">
              <a:spcBef>
                <a:spcPts val="600"/>
              </a:spcBef>
              <a:spcAft>
                <a:spcPts val="600"/>
              </a:spcAft>
              <a:buClr>
                <a:srgbClr val="B96B10"/>
              </a:buClr>
              <a:buSzPts val="2030"/>
              <a:buFont typeface="Arial"/>
              <a:buNone/>
              <a:defRPr b="0" i="0" sz="1400" u="none" cap="none" strike="noStrike">
                <a:solidFill>
                  <a:srgbClr val="888888"/>
                </a:solidFill>
                <a:latin typeface="Corbel"/>
                <a:ea typeface="Corbel"/>
                <a:cs typeface="Corbel"/>
                <a:sym typeface="Corbel"/>
              </a:defRPr>
            </a:lvl9pPr>
          </a:lstStyle>
          <a:p/>
        </p:txBody>
      </p:sp>
      <p:sp>
        <p:nvSpPr>
          <p:cNvPr id="101" name="Shape 101"/>
          <p:cNvSpPr txBox="1"/>
          <p:nvPr>
            <p:ph idx="10" type="dt"/>
          </p:nvPr>
        </p:nvSpPr>
        <p:spPr>
          <a:xfrm>
            <a:off x="9732656" y="5883275"/>
            <a:ext cx="11430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02" name="Shape 102"/>
          <p:cNvSpPr txBox="1"/>
          <p:nvPr>
            <p:ph idx="11" type="ftr"/>
          </p:nvPr>
        </p:nvSpPr>
        <p:spPr>
          <a:xfrm>
            <a:off x="2572279" y="5883275"/>
            <a:ext cx="7084177"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03" name="Shape 103"/>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Corbel"/>
                <a:ea typeface="Corbel"/>
                <a:cs typeface="Corbel"/>
                <a:sym typeface="Corbel"/>
              </a:defRPr>
            </a:lvl1pPr>
            <a:lvl2pPr indent="0" lvl="1" marL="0" marR="0" rtl="0" algn="r">
              <a:spcBef>
                <a:spcPts val="0"/>
              </a:spcBef>
              <a:buNone/>
              <a:defRPr b="0" i="0" sz="1000" u="none" cap="none" strike="noStrike">
                <a:solidFill>
                  <a:schemeClr val="dk1"/>
                </a:solidFill>
                <a:latin typeface="Corbel"/>
                <a:ea typeface="Corbel"/>
                <a:cs typeface="Corbel"/>
                <a:sym typeface="Corbel"/>
              </a:defRPr>
            </a:lvl2pPr>
            <a:lvl3pPr indent="0" lvl="2" marL="0" marR="0" rtl="0" algn="r">
              <a:spcBef>
                <a:spcPts val="0"/>
              </a:spcBef>
              <a:buNone/>
              <a:defRPr b="0" i="0" sz="1000" u="none" cap="none" strike="noStrike">
                <a:solidFill>
                  <a:schemeClr val="dk1"/>
                </a:solidFill>
                <a:latin typeface="Corbel"/>
                <a:ea typeface="Corbel"/>
                <a:cs typeface="Corbel"/>
                <a:sym typeface="Corbel"/>
              </a:defRPr>
            </a:lvl3pPr>
            <a:lvl4pPr indent="0" lvl="3" marL="0" marR="0" rtl="0" algn="r">
              <a:spcBef>
                <a:spcPts val="0"/>
              </a:spcBef>
              <a:buNone/>
              <a:defRPr b="0" i="0" sz="1000" u="none" cap="none" strike="noStrike">
                <a:solidFill>
                  <a:schemeClr val="dk1"/>
                </a:solidFill>
                <a:latin typeface="Corbel"/>
                <a:ea typeface="Corbel"/>
                <a:cs typeface="Corbel"/>
                <a:sym typeface="Corbel"/>
              </a:defRPr>
            </a:lvl4pPr>
            <a:lvl5pPr indent="0" lvl="4" marL="0" marR="0" rtl="0" algn="r">
              <a:spcBef>
                <a:spcPts val="0"/>
              </a:spcBef>
              <a:buNone/>
              <a:defRPr b="0" i="0" sz="1000" u="none" cap="none" strike="noStrike">
                <a:solidFill>
                  <a:schemeClr val="dk1"/>
                </a:solidFill>
                <a:latin typeface="Corbel"/>
                <a:ea typeface="Corbel"/>
                <a:cs typeface="Corbel"/>
                <a:sym typeface="Corbel"/>
              </a:defRPr>
            </a:lvl5pPr>
            <a:lvl6pPr indent="0" lvl="5" marL="0" marR="0" rtl="0" algn="r">
              <a:spcBef>
                <a:spcPts val="0"/>
              </a:spcBef>
              <a:buNone/>
              <a:defRPr b="0" i="0" sz="1000" u="none" cap="none" strike="noStrike">
                <a:solidFill>
                  <a:schemeClr val="dk1"/>
                </a:solidFill>
                <a:latin typeface="Corbel"/>
                <a:ea typeface="Corbel"/>
                <a:cs typeface="Corbel"/>
                <a:sym typeface="Corbel"/>
              </a:defRPr>
            </a:lvl6pPr>
            <a:lvl7pPr indent="0" lvl="6" marL="0" marR="0" rtl="0" algn="r">
              <a:spcBef>
                <a:spcPts val="0"/>
              </a:spcBef>
              <a:buNone/>
              <a:defRPr b="0" i="0" sz="1000" u="none" cap="none" strike="noStrike">
                <a:solidFill>
                  <a:schemeClr val="dk1"/>
                </a:solidFill>
                <a:latin typeface="Corbel"/>
                <a:ea typeface="Corbel"/>
                <a:cs typeface="Corbel"/>
                <a:sym typeface="Corbel"/>
              </a:defRPr>
            </a:lvl7pPr>
            <a:lvl8pPr indent="0" lvl="7" marL="0" marR="0" rtl="0" algn="r">
              <a:spcBef>
                <a:spcPts val="0"/>
              </a:spcBef>
              <a:buNone/>
              <a:defRPr b="0" i="0" sz="1000" u="none" cap="none" strike="noStrike">
                <a:solidFill>
                  <a:schemeClr val="dk1"/>
                </a:solidFill>
                <a:latin typeface="Corbel"/>
                <a:ea typeface="Corbel"/>
                <a:cs typeface="Corbel"/>
                <a:sym typeface="Corbel"/>
              </a:defRPr>
            </a:lvl8pPr>
            <a:lvl9pPr indent="0" lvl="8" marL="0" marR="0" rtl="0" algn="r">
              <a:spcBef>
                <a:spcPts val="0"/>
              </a:spcBef>
              <a:buNone/>
              <a:defRPr b="0" i="0" sz="1000" u="none" cap="none" strike="noStrike">
                <a:solidFill>
                  <a:schemeClr val="dk1"/>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rjeta de nombre">
  <p:cSld name="Tarjeta de nombre">
    <p:spTree>
      <p:nvGrpSpPr>
        <p:cNvPr id="104" name="Shape 104"/>
        <p:cNvGrpSpPr/>
        <p:nvPr/>
      </p:nvGrpSpPr>
      <p:grpSpPr>
        <a:xfrm>
          <a:off x="0" y="0"/>
          <a:ext cx="0" cy="0"/>
          <a:chOff x="0" y="0"/>
          <a:chExt cx="0" cy="0"/>
        </a:xfrm>
      </p:grpSpPr>
      <p:sp>
        <p:nvSpPr>
          <p:cNvPr id="105" name="Shape 105"/>
          <p:cNvSpPr txBox="1"/>
          <p:nvPr>
            <p:ph type="title"/>
          </p:nvPr>
        </p:nvSpPr>
        <p:spPr>
          <a:xfrm>
            <a:off x="1484313" y="3308581"/>
            <a:ext cx="10018709" cy="1468800"/>
          </a:xfrm>
          <a:prstGeom prst="rect">
            <a:avLst/>
          </a:prstGeom>
          <a:noFill/>
          <a:ln>
            <a:noFill/>
          </a:ln>
        </p:spPr>
        <p:txBody>
          <a:bodyPr anchorCtr="0" anchor="b" bIns="91425" lIns="91425" spcFirstLastPara="1" rIns="91425" wrap="square" tIns="91425"/>
          <a:lstStyle>
            <a:lvl1pPr indent="0" lvl="0" marL="0" marR="0" rtl="0" algn="r">
              <a:spcBef>
                <a:spcPts val="0"/>
              </a:spcBef>
              <a:spcAft>
                <a:spcPts val="0"/>
              </a:spcAft>
              <a:buClr>
                <a:schemeClr val="dk1"/>
              </a:buClr>
              <a:buSzPts val="1400"/>
              <a:buFont typeface="Corbel"/>
              <a:buNone/>
              <a:defRPr b="0" i="0" sz="3200" u="none" cap="none" strike="noStrike">
                <a:solidFill>
                  <a:schemeClr val="dk1"/>
                </a:solidFill>
                <a:latin typeface="Corbel"/>
                <a:ea typeface="Corbel"/>
                <a:cs typeface="Corbel"/>
                <a:sym typeface="Corbel"/>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06" name="Shape 106"/>
          <p:cNvSpPr txBox="1"/>
          <p:nvPr>
            <p:ph idx="1" type="body"/>
          </p:nvPr>
        </p:nvSpPr>
        <p:spPr>
          <a:xfrm>
            <a:off x="1484312" y="4777381"/>
            <a:ext cx="10018710" cy="860400"/>
          </a:xfrm>
          <a:prstGeom prst="rect">
            <a:avLst/>
          </a:prstGeom>
          <a:noFill/>
          <a:ln>
            <a:noFill/>
          </a:ln>
        </p:spPr>
        <p:txBody>
          <a:bodyPr anchorCtr="0" anchor="t" bIns="91425" lIns="91425" spcFirstLastPara="1" rIns="91425" wrap="square" tIns="91425"/>
          <a:lstStyle>
            <a:lvl1pPr indent="-228600" lvl="0" marL="457200" marR="0" rtl="0" algn="r">
              <a:spcBef>
                <a:spcPts val="400"/>
              </a:spcBef>
              <a:spcAft>
                <a:spcPts val="0"/>
              </a:spcAft>
              <a:buClr>
                <a:srgbClr val="B96B10"/>
              </a:buClr>
              <a:buSzPts val="3480"/>
              <a:buFont typeface="Arial"/>
              <a:buNone/>
              <a:defRPr b="0" i="0" sz="2000" u="none" cap="none" strike="noStrike">
                <a:solidFill>
                  <a:schemeClr val="dk1"/>
                </a:solidFill>
                <a:latin typeface="Corbel"/>
                <a:ea typeface="Corbel"/>
                <a:cs typeface="Corbel"/>
                <a:sym typeface="Corbel"/>
              </a:defRPr>
            </a:lvl1pPr>
            <a:lvl2pPr indent="-228600" lvl="1" marL="914400" marR="0" rtl="0" algn="l">
              <a:spcBef>
                <a:spcPts val="600"/>
              </a:spcBef>
              <a:spcAft>
                <a:spcPts val="0"/>
              </a:spcAft>
              <a:buClr>
                <a:srgbClr val="B96B10"/>
              </a:buClr>
              <a:buSzPts val="2900"/>
              <a:buFont typeface="Arial"/>
              <a:buNone/>
              <a:defRPr b="0" i="0" sz="1800" u="none" cap="none" strike="noStrike">
                <a:solidFill>
                  <a:srgbClr val="888888"/>
                </a:solidFill>
                <a:latin typeface="Corbel"/>
                <a:ea typeface="Corbel"/>
                <a:cs typeface="Corbel"/>
                <a:sym typeface="Corbel"/>
              </a:defRPr>
            </a:lvl2pPr>
            <a:lvl3pPr indent="-228600" lvl="2" marL="1371600" marR="0" rtl="0" algn="l">
              <a:spcBef>
                <a:spcPts val="600"/>
              </a:spcBef>
              <a:spcAft>
                <a:spcPts val="0"/>
              </a:spcAft>
              <a:buClr>
                <a:srgbClr val="B96B10"/>
              </a:buClr>
              <a:buSzPts val="2610"/>
              <a:buFont typeface="Arial"/>
              <a:buNone/>
              <a:defRPr b="0" i="0" sz="1600" u="none" cap="none" strike="noStrike">
                <a:solidFill>
                  <a:srgbClr val="888888"/>
                </a:solidFill>
                <a:latin typeface="Corbel"/>
                <a:ea typeface="Corbel"/>
                <a:cs typeface="Corbel"/>
                <a:sym typeface="Corbel"/>
              </a:defRPr>
            </a:lvl3pPr>
            <a:lvl4pPr indent="-228600" lvl="3" marL="1828800" marR="0" rtl="0" algn="l">
              <a:spcBef>
                <a:spcPts val="600"/>
              </a:spcBef>
              <a:spcAft>
                <a:spcPts val="0"/>
              </a:spcAft>
              <a:buClr>
                <a:srgbClr val="B96B10"/>
              </a:buClr>
              <a:buSzPts val="2320"/>
              <a:buFont typeface="Arial"/>
              <a:buNone/>
              <a:defRPr b="0" i="0" sz="1400" u="none" cap="none" strike="noStrike">
                <a:solidFill>
                  <a:srgbClr val="888888"/>
                </a:solidFill>
                <a:latin typeface="Corbel"/>
                <a:ea typeface="Corbel"/>
                <a:cs typeface="Corbel"/>
                <a:sym typeface="Corbel"/>
              </a:defRPr>
            </a:lvl4pPr>
            <a:lvl5pPr indent="-228600" lvl="4" marL="2286000" marR="0" rtl="0" algn="l">
              <a:spcBef>
                <a:spcPts val="600"/>
              </a:spcBef>
              <a:spcAft>
                <a:spcPts val="0"/>
              </a:spcAft>
              <a:buClr>
                <a:srgbClr val="B96B10"/>
              </a:buClr>
              <a:buSzPts val="2030"/>
              <a:buFont typeface="Arial"/>
              <a:buNone/>
              <a:defRPr b="0" i="0" sz="1400" u="none" cap="none" strike="noStrike">
                <a:solidFill>
                  <a:srgbClr val="888888"/>
                </a:solidFill>
                <a:latin typeface="Corbel"/>
                <a:ea typeface="Corbel"/>
                <a:cs typeface="Corbel"/>
                <a:sym typeface="Corbel"/>
              </a:defRPr>
            </a:lvl5pPr>
            <a:lvl6pPr indent="-228600" lvl="5" marL="2743200" marR="0" rtl="0" algn="l">
              <a:spcBef>
                <a:spcPts val="600"/>
              </a:spcBef>
              <a:spcAft>
                <a:spcPts val="0"/>
              </a:spcAft>
              <a:buClr>
                <a:srgbClr val="B96B10"/>
              </a:buClr>
              <a:buSzPts val="2030"/>
              <a:buFont typeface="Arial"/>
              <a:buNone/>
              <a:defRPr b="0" i="0" sz="1400" u="none" cap="none" strike="noStrike">
                <a:solidFill>
                  <a:srgbClr val="888888"/>
                </a:solidFill>
                <a:latin typeface="Corbel"/>
                <a:ea typeface="Corbel"/>
                <a:cs typeface="Corbel"/>
                <a:sym typeface="Corbel"/>
              </a:defRPr>
            </a:lvl6pPr>
            <a:lvl7pPr indent="-228600" lvl="6" marL="3200400" marR="0" rtl="0" algn="l">
              <a:spcBef>
                <a:spcPts val="600"/>
              </a:spcBef>
              <a:spcAft>
                <a:spcPts val="0"/>
              </a:spcAft>
              <a:buClr>
                <a:srgbClr val="B96B10"/>
              </a:buClr>
              <a:buSzPts val="2030"/>
              <a:buFont typeface="Arial"/>
              <a:buNone/>
              <a:defRPr b="0" i="0" sz="1400" u="none" cap="none" strike="noStrike">
                <a:solidFill>
                  <a:srgbClr val="888888"/>
                </a:solidFill>
                <a:latin typeface="Corbel"/>
                <a:ea typeface="Corbel"/>
                <a:cs typeface="Corbel"/>
                <a:sym typeface="Corbel"/>
              </a:defRPr>
            </a:lvl7pPr>
            <a:lvl8pPr indent="-228600" lvl="7" marL="3657600" marR="0" rtl="0" algn="l">
              <a:spcBef>
                <a:spcPts val="600"/>
              </a:spcBef>
              <a:spcAft>
                <a:spcPts val="0"/>
              </a:spcAft>
              <a:buClr>
                <a:srgbClr val="B96B10"/>
              </a:buClr>
              <a:buSzPts val="2030"/>
              <a:buFont typeface="Arial"/>
              <a:buNone/>
              <a:defRPr b="0" i="0" sz="1400" u="none" cap="none" strike="noStrike">
                <a:solidFill>
                  <a:srgbClr val="888888"/>
                </a:solidFill>
                <a:latin typeface="Corbel"/>
                <a:ea typeface="Corbel"/>
                <a:cs typeface="Corbel"/>
                <a:sym typeface="Corbel"/>
              </a:defRPr>
            </a:lvl8pPr>
            <a:lvl9pPr indent="-228600" lvl="8" marL="4114800" marR="0" rtl="0" algn="l">
              <a:spcBef>
                <a:spcPts val="600"/>
              </a:spcBef>
              <a:spcAft>
                <a:spcPts val="600"/>
              </a:spcAft>
              <a:buClr>
                <a:srgbClr val="B96B10"/>
              </a:buClr>
              <a:buSzPts val="2030"/>
              <a:buFont typeface="Arial"/>
              <a:buNone/>
              <a:defRPr b="0" i="0" sz="1400" u="none" cap="none" strike="noStrike">
                <a:solidFill>
                  <a:srgbClr val="888888"/>
                </a:solidFill>
                <a:latin typeface="Corbel"/>
                <a:ea typeface="Corbel"/>
                <a:cs typeface="Corbel"/>
                <a:sym typeface="Corbel"/>
              </a:defRPr>
            </a:lvl9pPr>
          </a:lstStyle>
          <a:p/>
        </p:txBody>
      </p:sp>
      <p:sp>
        <p:nvSpPr>
          <p:cNvPr id="107" name="Shape 107"/>
          <p:cNvSpPr txBox="1"/>
          <p:nvPr>
            <p:ph idx="10" type="dt"/>
          </p:nvPr>
        </p:nvSpPr>
        <p:spPr>
          <a:xfrm>
            <a:off x="9732656" y="5883275"/>
            <a:ext cx="11430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08" name="Shape 108"/>
          <p:cNvSpPr txBox="1"/>
          <p:nvPr>
            <p:ph idx="11" type="ftr"/>
          </p:nvPr>
        </p:nvSpPr>
        <p:spPr>
          <a:xfrm>
            <a:off x="2572279" y="5883275"/>
            <a:ext cx="7084177"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09" name="Shape 109"/>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Corbel"/>
                <a:ea typeface="Corbel"/>
                <a:cs typeface="Corbel"/>
                <a:sym typeface="Corbel"/>
              </a:defRPr>
            </a:lvl1pPr>
            <a:lvl2pPr indent="0" lvl="1" marL="0" marR="0" rtl="0" algn="r">
              <a:spcBef>
                <a:spcPts val="0"/>
              </a:spcBef>
              <a:buNone/>
              <a:defRPr b="0" i="0" sz="1000" u="none" cap="none" strike="noStrike">
                <a:solidFill>
                  <a:schemeClr val="dk1"/>
                </a:solidFill>
                <a:latin typeface="Corbel"/>
                <a:ea typeface="Corbel"/>
                <a:cs typeface="Corbel"/>
                <a:sym typeface="Corbel"/>
              </a:defRPr>
            </a:lvl2pPr>
            <a:lvl3pPr indent="0" lvl="2" marL="0" marR="0" rtl="0" algn="r">
              <a:spcBef>
                <a:spcPts val="0"/>
              </a:spcBef>
              <a:buNone/>
              <a:defRPr b="0" i="0" sz="1000" u="none" cap="none" strike="noStrike">
                <a:solidFill>
                  <a:schemeClr val="dk1"/>
                </a:solidFill>
                <a:latin typeface="Corbel"/>
                <a:ea typeface="Corbel"/>
                <a:cs typeface="Corbel"/>
                <a:sym typeface="Corbel"/>
              </a:defRPr>
            </a:lvl3pPr>
            <a:lvl4pPr indent="0" lvl="3" marL="0" marR="0" rtl="0" algn="r">
              <a:spcBef>
                <a:spcPts val="0"/>
              </a:spcBef>
              <a:buNone/>
              <a:defRPr b="0" i="0" sz="1000" u="none" cap="none" strike="noStrike">
                <a:solidFill>
                  <a:schemeClr val="dk1"/>
                </a:solidFill>
                <a:latin typeface="Corbel"/>
                <a:ea typeface="Corbel"/>
                <a:cs typeface="Corbel"/>
                <a:sym typeface="Corbel"/>
              </a:defRPr>
            </a:lvl4pPr>
            <a:lvl5pPr indent="0" lvl="4" marL="0" marR="0" rtl="0" algn="r">
              <a:spcBef>
                <a:spcPts val="0"/>
              </a:spcBef>
              <a:buNone/>
              <a:defRPr b="0" i="0" sz="1000" u="none" cap="none" strike="noStrike">
                <a:solidFill>
                  <a:schemeClr val="dk1"/>
                </a:solidFill>
                <a:latin typeface="Corbel"/>
                <a:ea typeface="Corbel"/>
                <a:cs typeface="Corbel"/>
                <a:sym typeface="Corbel"/>
              </a:defRPr>
            </a:lvl5pPr>
            <a:lvl6pPr indent="0" lvl="5" marL="0" marR="0" rtl="0" algn="r">
              <a:spcBef>
                <a:spcPts val="0"/>
              </a:spcBef>
              <a:buNone/>
              <a:defRPr b="0" i="0" sz="1000" u="none" cap="none" strike="noStrike">
                <a:solidFill>
                  <a:schemeClr val="dk1"/>
                </a:solidFill>
                <a:latin typeface="Corbel"/>
                <a:ea typeface="Corbel"/>
                <a:cs typeface="Corbel"/>
                <a:sym typeface="Corbel"/>
              </a:defRPr>
            </a:lvl6pPr>
            <a:lvl7pPr indent="0" lvl="6" marL="0" marR="0" rtl="0" algn="r">
              <a:spcBef>
                <a:spcPts val="0"/>
              </a:spcBef>
              <a:buNone/>
              <a:defRPr b="0" i="0" sz="1000" u="none" cap="none" strike="noStrike">
                <a:solidFill>
                  <a:schemeClr val="dk1"/>
                </a:solidFill>
                <a:latin typeface="Corbel"/>
                <a:ea typeface="Corbel"/>
                <a:cs typeface="Corbel"/>
                <a:sym typeface="Corbel"/>
              </a:defRPr>
            </a:lvl7pPr>
            <a:lvl8pPr indent="0" lvl="7" marL="0" marR="0" rtl="0" algn="r">
              <a:spcBef>
                <a:spcPts val="0"/>
              </a:spcBef>
              <a:buNone/>
              <a:defRPr b="0" i="0" sz="1000" u="none" cap="none" strike="noStrike">
                <a:solidFill>
                  <a:schemeClr val="dk1"/>
                </a:solidFill>
                <a:latin typeface="Corbel"/>
                <a:ea typeface="Corbel"/>
                <a:cs typeface="Corbel"/>
                <a:sym typeface="Corbel"/>
              </a:defRPr>
            </a:lvl8pPr>
            <a:lvl9pPr indent="0" lvl="8" marL="0" marR="0" rtl="0" algn="r">
              <a:spcBef>
                <a:spcPts val="0"/>
              </a:spcBef>
              <a:buNone/>
              <a:defRPr b="0" i="0" sz="1000" u="none" cap="none" strike="noStrike">
                <a:solidFill>
                  <a:schemeClr val="dk1"/>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itar la tarjeta de nombre">
  <p:cSld name="Citar la tarjeta de nombre">
    <p:spTree>
      <p:nvGrpSpPr>
        <p:cNvPr id="110" name="Shape 110"/>
        <p:cNvGrpSpPr/>
        <p:nvPr/>
      </p:nvGrpSpPr>
      <p:grpSpPr>
        <a:xfrm>
          <a:off x="0" y="0"/>
          <a:ext cx="0" cy="0"/>
          <a:chOff x="0" y="0"/>
          <a:chExt cx="0" cy="0"/>
        </a:xfrm>
      </p:grpSpPr>
      <p:sp>
        <p:nvSpPr>
          <p:cNvPr id="111" name="Shape 111"/>
          <p:cNvSpPr txBox="1"/>
          <p:nvPr/>
        </p:nvSpPr>
        <p:spPr>
          <a:xfrm>
            <a:off x="1598612" y="863023"/>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Font typeface="Corbel"/>
              <a:buNone/>
            </a:pPr>
            <a:r>
              <a:rPr b="0" i="0" lang="es-MX" sz="8000" u="none" cap="none" strike="noStrike">
                <a:solidFill>
                  <a:schemeClr val="dk1"/>
                </a:solidFill>
                <a:latin typeface="Corbel"/>
                <a:ea typeface="Corbel"/>
                <a:cs typeface="Corbel"/>
                <a:sym typeface="Corbel"/>
              </a:rPr>
              <a:t>“</a:t>
            </a:r>
            <a:endParaRPr/>
          </a:p>
        </p:txBody>
      </p:sp>
      <p:sp>
        <p:nvSpPr>
          <p:cNvPr id="112" name="Shape 112"/>
          <p:cNvSpPr txBox="1"/>
          <p:nvPr/>
        </p:nvSpPr>
        <p:spPr>
          <a:xfrm>
            <a:off x="10893425" y="2819399"/>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Font typeface="Corbel"/>
              <a:buNone/>
            </a:pPr>
            <a:r>
              <a:rPr b="0" i="0" lang="es-MX" sz="8000" u="none" cap="none" strike="noStrike">
                <a:solidFill>
                  <a:schemeClr val="dk1"/>
                </a:solidFill>
                <a:latin typeface="Corbel"/>
                <a:ea typeface="Corbel"/>
                <a:cs typeface="Corbel"/>
                <a:sym typeface="Corbel"/>
              </a:rPr>
              <a:t>”</a:t>
            </a:r>
            <a:endParaRPr/>
          </a:p>
        </p:txBody>
      </p:sp>
      <p:sp>
        <p:nvSpPr>
          <p:cNvPr id="113" name="Shape 113"/>
          <p:cNvSpPr txBox="1"/>
          <p:nvPr>
            <p:ph type="title"/>
          </p:nvPr>
        </p:nvSpPr>
        <p:spPr>
          <a:xfrm>
            <a:off x="2208212" y="685800"/>
            <a:ext cx="8990012" cy="2743199"/>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orbel"/>
              <a:buNone/>
              <a:defRPr b="0" i="0" sz="3200" u="none" cap="none" strike="noStrike">
                <a:solidFill>
                  <a:schemeClr val="dk1"/>
                </a:solidFill>
                <a:latin typeface="Corbel"/>
                <a:ea typeface="Corbel"/>
                <a:cs typeface="Corbel"/>
                <a:sym typeface="Corbel"/>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14" name="Shape 114"/>
          <p:cNvSpPr txBox="1"/>
          <p:nvPr>
            <p:ph idx="1" type="body"/>
          </p:nvPr>
        </p:nvSpPr>
        <p:spPr>
          <a:xfrm>
            <a:off x="1484313" y="3886200"/>
            <a:ext cx="10018710" cy="889000"/>
          </a:xfrm>
          <a:prstGeom prst="rect">
            <a:avLst/>
          </a:prstGeom>
          <a:noFill/>
          <a:ln>
            <a:noFill/>
          </a:ln>
        </p:spPr>
        <p:txBody>
          <a:bodyPr anchorCtr="0" anchor="b" bIns="91425" lIns="91425" spcFirstLastPara="1" rIns="91425" wrap="square" tIns="91425"/>
          <a:lstStyle>
            <a:lvl1pPr indent="-228600" lvl="0" marL="457200" marR="0" rtl="0" algn="r">
              <a:spcBef>
                <a:spcPts val="480"/>
              </a:spcBef>
              <a:spcAft>
                <a:spcPts val="0"/>
              </a:spcAft>
              <a:buClr>
                <a:srgbClr val="B96B10"/>
              </a:buClr>
              <a:buSzPts val="3480"/>
              <a:buFont typeface="Arial"/>
              <a:buNone/>
              <a:defRPr b="0" i="0" sz="2400" u="none" cap="none" strike="noStrike">
                <a:solidFill>
                  <a:schemeClr val="dk1"/>
                </a:solidFill>
                <a:latin typeface="Corbel"/>
                <a:ea typeface="Corbel"/>
                <a:cs typeface="Corbel"/>
                <a:sym typeface="Corbel"/>
              </a:defRPr>
            </a:lvl1pPr>
            <a:lvl2pPr indent="-412750" lvl="1" marL="914400" marR="0" rtl="0" algn="l">
              <a:spcBef>
                <a:spcPts val="600"/>
              </a:spcBef>
              <a:spcAft>
                <a:spcPts val="0"/>
              </a:spcAft>
              <a:buClr>
                <a:srgbClr val="B96B10"/>
              </a:buClr>
              <a:buSzPts val="2900"/>
              <a:buFont typeface="Arial"/>
              <a:buChar char="•"/>
              <a:defRPr b="0" i="0" sz="2000" u="none" cap="none" strike="noStrike">
                <a:solidFill>
                  <a:schemeClr val="dk1"/>
                </a:solidFill>
                <a:latin typeface="Corbel"/>
                <a:ea typeface="Corbel"/>
                <a:cs typeface="Corbel"/>
                <a:sym typeface="Corbel"/>
              </a:defRPr>
            </a:lvl2pPr>
            <a:lvl3pPr indent="-394335" lvl="2" marL="1371600" marR="0" rtl="0" algn="l">
              <a:spcBef>
                <a:spcPts val="600"/>
              </a:spcBef>
              <a:spcAft>
                <a:spcPts val="0"/>
              </a:spcAft>
              <a:buClr>
                <a:srgbClr val="B96B10"/>
              </a:buClr>
              <a:buSzPts val="2610"/>
              <a:buFont typeface="Arial"/>
              <a:buChar char="•"/>
              <a:defRPr b="0" i="0" sz="1800" u="none" cap="none" strike="noStrike">
                <a:solidFill>
                  <a:schemeClr val="dk1"/>
                </a:solidFill>
                <a:latin typeface="Corbel"/>
                <a:ea typeface="Corbel"/>
                <a:cs typeface="Corbel"/>
                <a:sym typeface="Corbel"/>
              </a:defRPr>
            </a:lvl3pPr>
            <a:lvl4pPr indent="-375919" lvl="3" marL="1828800" marR="0" rtl="0" algn="l">
              <a:spcBef>
                <a:spcPts val="600"/>
              </a:spcBef>
              <a:spcAft>
                <a:spcPts val="0"/>
              </a:spcAft>
              <a:buClr>
                <a:srgbClr val="B96B10"/>
              </a:buClr>
              <a:buSzPts val="2320"/>
              <a:buFont typeface="Arial"/>
              <a:buChar char="•"/>
              <a:defRPr b="0" i="0" sz="1600" u="none" cap="none" strike="noStrike">
                <a:solidFill>
                  <a:schemeClr val="dk1"/>
                </a:solidFill>
                <a:latin typeface="Corbel"/>
                <a:ea typeface="Corbel"/>
                <a:cs typeface="Corbel"/>
                <a:sym typeface="Corbel"/>
              </a:defRPr>
            </a:lvl4pPr>
            <a:lvl5pPr indent="-357504" lvl="4" marL="22860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5pPr>
            <a:lvl6pPr indent="-357504" lvl="5" marL="27432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6pPr>
            <a:lvl7pPr indent="-357504" lvl="6" marL="32004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7pPr>
            <a:lvl8pPr indent="-357504" lvl="7" marL="36576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8pPr>
            <a:lvl9pPr indent="-357504" lvl="8" marL="4114800" marR="0" rtl="0" algn="l">
              <a:spcBef>
                <a:spcPts val="600"/>
              </a:spcBef>
              <a:spcAft>
                <a:spcPts val="600"/>
              </a:spcAft>
              <a:buClr>
                <a:srgbClr val="B96B10"/>
              </a:buClr>
              <a:buSzPts val="2030"/>
              <a:buFont typeface="Arial"/>
              <a:buChar char="•"/>
              <a:defRPr b="0" i="0" sz="1400" u="none" cap="none" strike="noStrike">
                <a:solidFill>
                  <a:schemeClr val="dk1"/>
                </a:solidFill>
                <a:latin typeface="Corbel"/>
                <a:ea typeface="Corbel"/>
                <a:cs typeface="Corbel"/>
                <a:sym typeface="Corbel"/>
              </a:defRPr>
            </a:lvl9pPr>
          </a:lstStyle>
          <a:p/>
        </p:txBody>
      </p:sp>
      <p:sp>
        <p:nvSpPr>
          <p:cNvPr id="115" name="Shape 115"/>
          <p:cNvSpPr txBox="1"/>
          <p:nvPr>
            <p:ph idx="2" type="body"/>
          </p:nvPr>
        </p:nvSpPr>
        <p:spPr>
          <a:xfrm>
            <a:off x="1484312" y="4775200"/>
            <a:ext cx="10018710" cy="1016000"/>
          </a:xfrm>
          <a:prstGeom prst="rect">
            <a:avLst/>
          </a:prstGeom>
          <a:noFill/>
          <a:ln>
            <a:noFill/>
          </a:ln>
        </p:spPr>
        <p:txBody>
          <a:bodyPr anchorCtr="0" anchor="t" bIns="91425" lIns="91425" spcFirstLastPara="1" rIns="91425" wrap="square" tIns="91425"/>
          <a:lstStyle>
            <a:lvl1pPr indent="-228600" lvl="0" marL="457200" marR="0" rtl="0" algn="r">
              <a:spcBef>
                <a:spcPts val="360"/>
              </a:spcBef>
              <a:spcAft>
                <a:spcPts val="0"/>
              </a:spcAft>
              <a:buClr>
                <a:srgbClr val="B96B10"/>
              </a:buClr>
              <a:buSzPts val="3480"/>
              <a:buFont typeface="Arial"/>
              <a:buNone/>
              <a:defRPr b="0" i="0" sz="1800" u="none" cap="none" strike="noStrike">
                <a:solidFill>
                  <a:schemeClr val="dk1"/>
                </a:solidFill>
                <a:latin typeface="Corbel"/>
                <a:ea typeface="Corbel"/>
                <a:cs typeface="Corbel"/>
                <a:sym typeface="Corbel"/>
              </a:defRPr>
            </a:lvl1pPr>
            <a:lvl2pPr indent="-228600" lvl="1" marL="914400" marR="0" rtl="0" algn="l">
              <a:spcBef>
                <a:spcPts val="600"/>
              </a:spcBef>
              <a:spcAft>
                <a:spcPts val="0"/>
              </a:spcAft>
              <a:buClr>
                <a:srgbClr val="B96B10"/>
              </a:buClr>
              <a:buSzPts val="2900"/>
              <a:buFont typeface="Arial"/>
              <a:buNone/>
              <a:defRPr b="0" i="0" sz="1800" u="none" cap="none" strike="noStrike">
                <a:solidFill>
                  <a:srgbClr val="888888"/>
                </a:solidFill>
                <a:latin typeface="Corbel"/>
                <a:ea typeface="Corbel"/>
                <a:cs typeface="Corbel"/>
                <a:sym typeface="Corbel"/>
              </a:defRPr>
            </a:lvl2pPr>
            <a:lvl3pPr indent="-228600" lvl="2" marL="1371600" marR="0" rtl="0" algn="l">
              <a:spcBef>
                <a:spcPts val="600"/>
              </a:spcBef>
              <a:spcAft>
                <a:spcPts val="0"/>
              </a:spcAft>
              <a:buClr>
                <a:srgbClr val="B96B10"/>
              </a:buClr>
              <a:buSzPts val="2610"/>
              <a:buFont typeface="Arial"/>
              <a:buNone/>
              <a:defRPr b="0" i="0" sz="1600" u="none" cap="none" strike="noStrike">
                <a:solidFill>
                  <a:srgbClr val="888888"/>
                </a:solidFill>
                <a:latin typeface="Corbel"/>
                <a:ea typeface="Corbel"/>
                <a:cs typeface="Corbel"/>
                <a:sym typeface="Corbel"/>
              </a:defRPr>
            </a:lvl3pPr>
            <a:lvl4pPr indent="-228600" lvl="3" marL="1828800" marR="0" rtl="0" algn="l">
              <a:spcBef>
                <a:spcPts val="600"/>
              </a:spcBef>
              <a:spcAft>
                <a:spcPts val="0"/>
              </a:spcAft>
              <a:buClr>
                <a:srgbClr val="B96B10"/>
              </a:buClr>
              <a:buSzPts val="2320"/>
              <a:buFont typeface="Arial"/>
              <a:buNone/>
              <a:defRPr b="0" i="0" sz="1400" u="none" cap="none" strike="noStrike">
                <a:solidFill>
                  <a:srgbClr val="888888"/>
                </a:solidFill>
                <a:latin typeface="Corbel"/>
                <a:ea typeface="Corbel"/>
                <a:cs typeface="Corbel"/>
                <a:sym typeface="Corbel"/>
              </a:defRPr>
            </a:lvl4pPr>
            <a:lvl5pPr indent="-228600" lvl="4" marL="2286000" marR="0" rtl="0" algn="l">
              <a:spcBef>
                <a:spcPts val="600"/>
              </a:spcBef>
              <a:spcAft>
                <a:spcPts val="0"/>
              </a:spcAft>
              <a:buClr>
                <a:srgbClr val="B96B10"/>
              </a:buClr>
              <a:buSzPts val="2030"/>
              <a:buFont typeface="Arial"/>
              <a:buNone/>
              <a:defRPr b="0" i="0" sz="1400" u="none" cap="none" strike="noStrike">
                <a:solidFill>
                  <a:srgbClr val="888888"/>
                </a:solidFill>
                <a:latin typeface="Corbel"/>
                <a:ea typeface="Corbel"/>
                <a:cs typeface="Corbel"/>
                <a:sym typeface="Corbel"/>
              </a:defRPr>
            </a:lvl5pPr>
            <a:lvl6pPr indent="-228600" lvl="5" marL="2743200" marR="0" rtl="0" algn="l">
              <a:spcBef>
                <a:spcPts val="600"/>
              </a:spcBef>
              <a:spcAft>
                <a:spcPts val="0"/>
              </a:spcAft>
              <a:buClr>
                <a:srgbClr val="B96B10"/>
              </a:buClr>
              <a:buSzPts val="2030"/>
              <a:buFont typeface="Arial"/>
              <a:buNone/>
              <a:defRPr b="0" i="0" sz="1400" u="none" cap="none" strike="noStrike">
                <a:solidFill>
                  <a:srgbClr val="888888"/>
                </a:solidFill>
                <a:latin typeface="Corbel"/>
                <a:ea typeface="Corbel"/>
                <a:cs typeface="Corbel"/>
                <a:sym typeface="Corbel"/>
              </a:defRPr>
            </a:lvl6pPr>
            <a:lvl7pPr indent="-228600" lvl="6" marL="3200400" marR="0" rtl="0" algn="l">
              <a:spcBef>
                <a:spcPts val="600"/>
              </a:spcBef>
              <a:spcAft>
                <a:spcPts val="0"/>
              </a:spcAft>
              <a:buClr>
                <a:srgbClr val="B96B10"/>
              </a:buClr>
              <a:buSzPts val="2030"/>
              <a:buFont typeface="Arial"/>
              <a:buNone/>
              <a:defRPr b="0" i="0" sz="1400" u="none" cap="none" strike="noStrike">
                <a:solidFill>
                  <a:srgbClr val="888888"/>
                </a:solidFill>
                <a:latin typeface="Corbel"/>
                <a:ea typeface="Corbel"/>
                <a:cs typeface="Corbel"/>
                <a:sym typeface="Corbel"/>
              </a:defRPr>
            </a:lvl7pPr>
            <a:lvl8pPr indent="-228600" lvl="7" marL="3657600" marR="0" rtl="0" algn="l">
              <a:spcBef>
                <a:spcPts val="600"/>
              </a:spcBef>
              <a:spcAft>
                <a:spcPts val="0"/>
              </a:spcAft>
              <a:buClr>
                <a:srgbClr val="B96B10"/>
              </a:buClr>
              <a:buSzPts val="2030"/>
              <a:buFont typeface="Arial"/>
              <a:buNone/>
              <a:defRPr b="0" i="0" sz="1400" u="none" cap="none" strike="noStrike">
                <a:solidFill>
                  <a:srgbClr val="888888"/>
                </a:solidFill>
                <a:latin typeface="Corbel"/>
                <a:ea typeface="Corbel"/>
                <a:cs typeface="Corbel"/>
                <a:sym typeface="Corbel"/>
              </a:defRPr>
            </a:lvl8pPr>
            <a:lvl9pPr indent="-228600" lvl="8" marL="4114800" marR="0" rtl="0" algn="l">
              <a:spcBef>
                <a:spcPts val="600"/>
              </a:spcBef>
              <a:spcAft>
                <a:spcPts val="600"/>
              </a:spcAft>
              <a:buClr>
                <a:srgbClr val="B96B10"/>
              </a:buClr>
              <a:buSzPts val="2030"/>
              <a:buFont typeface="Arial"/>
              <a:buNone/>
              <a:defRPr b="0" i="0" sz="1400" u="none" cap="none" strike="noStrike">
                <a:solidFill>
                  <a:srgbClr val="888888"/>
                </a:solidFill>
                <a:latin typeface="Corbel"/>
                <a:ea typeface="Corbel"/>
                <a:cs typeface="Corbel"/>
                <a:sym typeface="Corbel"/>
              </a:defRPr>
            </a:lvl9pPr>
          </a:lstStyle>
          <a:p/>
        </p:txBody>
      </p:sp>
      <p:sp>
        <p:nvSpPr>
          <p:cNvPr id="116" name="Shape 116"/>
          <p:cNvSpPr txBox="1"/>
          <p:nvPr>
            <p:ph idx="10" type="dt"/>
          </p:nvPr>
        </p:nvSpPr>
        <p:spPr>
          <a:xfrm>
            <a:off x="9732656" y="5883275"/>
            <a:ext cx="11430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17" name="Shape 117"/>
          <p:cNvSpPr txBox="1"/>
          <p:nvPr>
            <p:ph idx="11" type="ftr"/>
          </p:nvPr>
        </p:nvSpPr>
        <p:spPr>
          <a:xfrm>
            <a:off x="2572279" y="5883275"/>
            <a:ext cx="7084177"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18" name="Shape 118"/>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Corbel"/>
                <a:ea typeface="Corbel"/>
                <a:cs typeface="Corbel"/>
                <a:sym typeface="Corbel"/>
              </a:defRPr>
            </a:lvl1pPr>
            <a:lvl2pPr indent="0" lvl="1" marL="0" marR="0" rtl="0" algn="r">
              <a:spcBef>
                <a:spcPts val="0"/>
              </a:spcBef>
              <a:buNone/>
              <a:defRPr b="0" i="0" sz="1000" u="none" cap="none" strike="noStrike">
                <a:solidFill>
                  <a:schemeClr val="dk1"/>
                </a:solidFill>
                <a:latin typeface="Corbel"/>
                <a:ea typeface="Corbel"/>
                <a:cs typeface="Corbel"/>
                <a:sym typeface="Corbel"/>
              </a:defRPr>
            </a:lvl2pPr>
            <a:lvl3pPr indent="0" lvl="2" marL="0" marR="0" rtl="0" algn="r">
              <a:spcBef>
                <a:spcPts val="0"/>
              </a:spcBef>
              <a:buNone/>
              <a:defRPr b="0" i="0" sz="1000" u="none" cap="none" strike="noStrike">
                <a:solidFill>
                  <a:schemeClr val="dk1"/>
                </a:solidFill>
                <a:latin typeface="Corbel"/>
                <a:ea typeface="Corbel"/>
                <a:cs typeface="Corbel"/>
                <a:sym typeface="Corbel"/>
              </a:defRPr>
            </a:lvl3pPr>
            <a:lvl4pPr indent="0" lvl="3" marL="0" marR="0" rtl="0" algn="r">
              <a:spcBef>
                <a:spcPts val="0"/>
              </a:spcBef>
              <a:buNone/>
              <a:defRPr b="0" i="0" sz="1000" u="none" cap="none" strike="noStrike">
                <a:solidFill>
                  <a:schemeClr val="dk1"/>
                </a:solidFill>
                <a:latin typeface="Corbel"/>
                <a:ea typeface="Corbel"/>
                <a:cs typeface="Corbel"/>
                <a:sym typeface="Corbel"/>
              </a:defRPr>
            </a:lvl4pPr>
            <a:lvl5pPr indent="0" lvl="4" marL="0" marR="0" rtl="0" algn="r">
              <a:spcBef>
                <a:spcPts val="0"/>
              </a:spcBef>
              <a:buNone/>
              <a:defRPr b="0" i="0" sz="1000" u="none" cap="none" strike="noStrike">
                <a:solidFill>
                  <a:schemeClr val="dk1"/>
                </a:solidFill>
                <a:latin typeface="Corbel"/>
                <a:ea typeface="Corbel"/>
                <a:cs typeface="Corbel"/>
                <a:sym typeface="Corbel"/>
              </a:defRPr>
            </a:lvl5pPr>
            <a:lvl6pPr indent="0" lvl="5" marL="0" marR="0" rtl="0" algn="r">
              <a:spcBef>
                <a:spcPts val="0"/>
              </a:spcBef>
              <a:buNone/>
              <a:defRPr b="0" i="0" sz="1000" u="none" cap="none" strike="noStrike">
                <a:solidFill>
                  <a:schemeClr val="dk1"/>
                </a:solidFill>
                <a:latin typeface="Corbel"/>
                <a:ea typeface="Corbel"/>
                <a:cs typeface="Corbel"/>
                <a:sym typeface="Corbel"/>
              </a:defRPr>
            </a:lvl6pPr>
            <a:lvl7pPr indent="0" lvl="6" marL="0" marR="0" rtl="0" algn="r">
              <a:spcBef>
                <a:spcPts val="0"/>
              </a:spcBef>
              <a:buNone/>
              <a:defRPr b="0" i="0" sz="1000" u="none" cap="none" strike="noStrike">
                <a:solidFill>
                  <a:schemeClr val="dk1"/>
                </a:solidFill>
                <a:latin typeface="Corbel"/>
                <a:ea typeface="Corbel"/>
                <a:cs typeface="Corbel"/>
                <a:sym typeface="Corbel"/>
              </a:defRPr>
            </a:lvl7pPr>
            <a:lvl8pPr indent="0" lvl="7" marL="0" marR="0" rtl="0" algn="r">
              <a:spcBef>
                <a:spcPts val="0"/>
              </a:spcBef>
              <a:buNone/>
              <a:defRPr b="0" i="0" sz="1000" u="none" cap="none" strike="noStrike">
                <a:solidFill>
                  <a:schemeClr val="dk1"/>
                </a:solidFill>
                <a:latin typeface="Corbel"/>
                <a:ea typeface="Corbel"/>
                <a:cs typeface="Corbel"/>
                <a:sym typeface="Corbel"/>
              </a:defRPr>
            </a:lvl8pPr>
            <a:lvl9pPr indent="0" lvl="8" marL="0" marR="0" rtl="0" algn="r">
              <a:spcBef>
                <a:spcPts val="0"/>
              </a:spcBef>
              <a:buNone/>
              <a:defRPr b="0" i="0" sz="1000" u="none" cap="none" strike="noStrike">
                <a:solidFill>
                  <a:schemeClr val="dk1"/>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dadero o falso">
  <p:cSld name="Verdadero o falso">
    <p:spTree>
      <p:nvGrpSpPr>
        <p:cNvPr id="119" name="Shape 119"/>
        <p:cNvGrpSpPr/>
        <p:nvPr/>
      </p:nvGrpSpPr>
      <p:grpSpPr>
        <a:xfrm>
          <a:off x="0" y="0"/>
          <a:ext cx="0" cy="0"/>
          <a:chOff x="0" y="0"/>
          <a:chExt cx="0" cy="0"/>
        </a:xfrm>
      </p:grpSpPr>
      <p:sp>
        <p:nvSpPr>
          <p:cNvPr id="120" name="Shape 120"/>
          <p:cNvSpPr txBox="1"/>
          <p:nvPr>
            <p:ph type="title"/>
          </p:nvPr>
        </p:nvSpPr>
        <p:spPr>
          <a:xfrm>
            <a:off x="1484313" y="685800"/>
            <a:ext cx="10018712" cy="27273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orbel"/>
              <a:buNone/>
              <a:defRPr b="0" i="0" sz="4000" u="none" cap="none" strike="noStrike">
                <a:solidFill>
                  <a:schemeClr val="dk1"/>
                </a:solidFill>
                <a:latin typeface="Corbel"/>
                <a:ea typeface="Corbel"/>
                <a:cs typeface="Corbel"/>
                <a:sym typeface="Corbel"/>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21" name="Shape 121"/>
          <p:cNvSpPr txBox="1"/>
          <p:nvPr>
            <p:ph idx="1" type="body"/>
          </p:nvPr>
        </p:nvSpPr>
        <p:spPr>
          <a:xfrm>
            <a:off x="1484312" y="3505200"/>
            <a:ext cx="10018713" cy="838200"/>
          </a:xfrm>
          <a:prstGeom prst="rect">
            <a:avLst/>
          </a:prstGeom>
          <a:noFill/>
          <a:ln>
            <a:noFill/>
          </a:ln>
        </p:spPr>
        <p:txBody>
          <a:bodyPr anchorCtr="0" anchor="b" bIns="91425" lIns="91425" spcFirstLastPara="1" rIns="91425" wrap="square" tIns="91425"/>
          <a:lstStyle>
            <a:lvl1pPr indent="-228600" lvl="0" marL="457200" marR="0" rtl="0" algn="l">
              <a:spcBef>
                <a:spcPts val="560"/>
              </a:spcBef>
              <a:spcAft>
                <a:spcPts val="0"/>
              </a:spcAft>
              <a:buClr>
                <a:srgbClr val="B96B10"/>
              </a:buClr>
              <a:buSzPts val="3480"/>
              <a:buFont typeface="Arial"/>
              <a:buNone/>
              <a:defRPr b="0" i="0" sz="2800" u="none" cap="none" strike="noStrike">
                <a:solidFill>
                  <a:schemeClr val="dk1"/>
                </a:solidFill>
                <a:latin typeface="Corbel"/>
                <a:ea typeface="Corbel"/>
                <a:cs typeface="Corbel"/>
                <a:sym typeface="Corbel"/>
              </a:defRPr>
            </a:lvl1pPr>
            <a:lvl2pPr indent="-412750" lvl="1" marL="914400" marR="0" rtl="0" algn="l">
              <a:spcBef>
                <a:spcPts val="600"/>
              </a:spcBef>
              <a:spcAft>
                <a:spcPts val="0"/>
              </a:spcAft>
              <a:buClr>
                <a:srgbClr val="B96B10"/>
              </a:buClr>
              <a:buSzPts val="2900"/>
              <a:buFont typeface="Arial"/>
              <a:buChar char="•"/>
              <a:defRPr b="0" i="0" sz="2000" u="none" cap="none" strike="noStrike">
                <a:solidFill>
                  <a:schemeClr val="dk1"/>
                </a:solidFill>
                <a:latin typeface="Corbel"/>
                <a:ea typeface="Corbel"/>
                <a:cs typeface="Corbel"/>
                <a:sym typeface="Corbel"/>
              </a:defRPr>
            </a:lvl2pPr>
            <a:lvl3pPr indent="-394335" lvl="2" marL="1371600" marR="0" rtl="0" algn="l">
              <a:spcBef>
                <a:spcPts val="600"/>
              </a:spcBef>
              <a:spcAft>
                <a:spcPts val="0"/>
              </a:spcAft>
              <a:buClr>
                <a:srgbClr val="B96B10"/>
              </a:buClr>
              <a:buSzPts val="2610"/>
              <a:buFont typeface="Arial"/>
              <a:buChar char="•"/>
              <a:defRPr b="0" i="0" sz="1800" u="none" cap="none" strike="noStrike">
                <a:solidFill>
                  <a:schemeClr val="dk1"/>
                </a:solidFill>
                <a:latin typeface="Corbel"/>
                <a:ea typeface="Corbel"/>
                <a:cs typeface="Corbel"/>
                <a:sym typeface="Corbel"/>
              </a:defRPr>
            </a:lvl3pPr>
            <a:lvl4pPr indent="-375919" lvl="3" marL="1828800" marR="0" rtl="0" algn="l">
              <a:spcBef>
                <a:spcPts val="600"/>
              </a:spcBef>
              <a:spcAft>
                <a:spcPts val="0"/>
              </a:spcAft>
              <a:buClr>
                <a:srgbClr val="B96B10"/>
              </a:buClr>
              <a:buSzPts val="2320"/>
              <a:buFont typeface="Arial"/>
              <a:buChar char="•"/>
              <a:defRPr b="0" i="0" sz="1600" u="none" cap="none" strike="noStrike">
                <a:solidFill>
                  <a:schemeClr val="dk1"/>
                </a:solidFill>
                <a:latin typeface="Corbel"/>
                <a:ea typeface="Corbel"/>
                <a:cs typeface="Corbel"/>
                <a:sym typeface="Corbel"/>
              </a:defRPr>
            </a:lvl4pPr>
            <a:lvl5pPr indent="-357504" lvl="4" marL="22860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5pPr>
            <a:lvl6pPr indent="-357504" lvl="5" marL="27432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6pPr>
            <a:lvl7pPr indent="-357504" lvl="6" marL="32004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7pPr>
            <a:lvl8pPr indent="-357504" lvl="7" marL="36576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8pPr>
            <a:lvl9pPr indent="-357504" lvl="8" marL="4114800" marR="0" rtl="0" algn="l">
              <a:spcBef>
                <a:spcPts val="600"/>
              </a:spcBef>
              <a:spcAft>
                <a:spcPts val="600"/>
              </a:spcAft>
              <a:buClr>
                <a:srgbClr val="B96B10"/>
              </a:buClr>
              <a:buSzPts val="2030"/>
              <a:buFont typeface="Arial"/>
              <a:buChar char="•"/>
              <a:defRPr b="0" i="0" sz="1400" u="none" cap="none" strike="noStrike">
                <a:solidFill>
                  <a:schemeClr val="dk1"/>
                </a:solidFill>
                <a:latin typeface="Corbel"/>
                <a:ea typeface="Corbel"/>
                <a:cs typeface="Corbel"/>
                <a:sym typeface="Corbel"/>
              </a:defRPr>
            </a:lvl9pPr>
          </a:lstStyle>
          <a:p/>
        </p:txBody>
      </p:sp>
      <p:sp>
        <p:nvSpPr>
          <p:cNvPr id="122" name="Shape 122"/>
          <p:cNvSpPr txBox="1"/>
          <p:nvPr>
            <p:ph idx="2" type="body"/>
          </p:nvPr>
        </p:nvSpPr>
        <p:spPr>
          <a:xfrm>
            <a:off x="1484311" y="4343400"/>
            <a:ext cx="10018713" cy="1447800"/>
          </a:xfrm>
          <a:prstGeom prst="rect">
            <a:avLst/>
          </a:prstGeom>
          <a:noFill/>
          <a:ln>
            <a:noFill/>
          </a:ln>
        </p:spPr>
        <p:txBody>
          <a:bodyPr anchorCtr="0" anchor="t" bIns="91425" lIns="91425" spcFirstLastPara="1" rIns="91425" wrap="square" tIns="91425"/>
          <a:lstStyle>
            <a:lvl1pPr indent="-228600" lvl="0" marL="457200" marR="0" rtl="0" algn="l">
              <a:spcBef>
                <a:spcPts val="360"/>
              </a:spcBef>
              <a:spcAft>
                <a:spcPts val="0"/>
              </a:spcAft>
              <a:buClr>
                <a:srgbClr val="B96B10"/>
              </a:buClr>
              <a:buSzPts val="3480"/>
              <a:buFont typeface="Arial"/>
              <a:buNone/>
              <a:defRPr b="0" i="0" sz="1800" u="none" cap="none" strike="noStrike">
                <a:solidFill>
                  <a:schemeClr val="dk1"/>
                </a:solidFill>
                <a:latin typeface="Corbel"/>
                <a:ea typeface="Corbel"/>
                <a:cs typeface="Corbel"/>
                <a:sym typeface="Corbel"/>
              </a:defRPr>
            </a:lvl1pPr>
            <a:lvl2pPr indent="-228600" lvl="1" marL="914400" marR="0" rtl="0" algn="l">
              <a:spcBef>
                <a:spcPts val="600"/>
              </a:spcBef>
              <a:spcAft>
                <a:spcPts val="0"/>
              </a:spcAft>
              <a:buClr>
                <a:srgbClr val="B96B10"/>
              </a:buClr>
              <a:buSzPts val="2900"/>
              <a:buFont typeface="Arial"/>
              <a:buNone/>
              <a:defRPr b="0" i="0" sz="1800" u="none" cap="none" strike="noStrike">
                <a:solidFill>
                  <a:srgbClr val="888888"/>
                </a:solidFill>
                <a:latin typeface="Corbel"/>
                <a:ea typeface="Corbel"/>
                <a:cs typeface="Corbel"/>
                <a:sym typeface="Corbel"/>
              </a:defRPr>
            </a:lvl2pPr>
            <a:lvl3pPr indent="-228600" lvl="2" marL="1371600" marR="0" rtl="0" algn="l">
              <a:spcBef>
                <a:spcPts val="600"/>
              </a:spcBef>
              <a:spcAft>
                <a:spcPts val="0"/>
              </a:spcAft>
              <a:buClr>
                <a:srgbClr val="B96B10"/>
              </a:buClr>
              <a:buSzPts val="2610"/>
              <a:buFont typeface="Arial"/>
              <a:buNone/>
              <a:defRPr b="0" i="0" sz="1600" u="none" cap="none" strike="noStrike">
                <a:solidFill>
                  <a:srgbClr val="888888"/>
                </a:solidFill>
                <a:latin typeface="Corbel"/>
                <a:ea typeface="Corbel"/>
                <a:cs typeface="Corbel"/>
                <a:sym typeface="Corbel"/>
              </a:defRPr>
            </a:lvl3pPr>
            <a:lvl4pPr indent="-228600" lvl="3" marL="1828800" marR="0" rtl="0" algn="l">
              <a:spcBef>
                <a:spcPts val="600"/>
              </a:spcBef>
              <a:spcAft>
                <a:spcPts val="0"/>
              </a:spcAft>
              <a:buClr>
                <a:srgbClr val="B96B10"/>
              </a:buClr>
              <a:buSzPts val="2320"/>
              <a:buFont typeface="Arial"/>
              <a:buNone/>
              <a:defRPr b="0" i="0" sz="1400" u="none" cap="none" strike="noStrike">
                <a:solidFill>
                  <a:srgbClr val="888888"/>
                </a:solidFill>
                <a:latin typeface="Corbel"/>
                <a:ea typeface="Corbel"/>
                <a:cs typeface="Corbel"/>
                <a:sym typeface="Corbel"/>
              </a:defRPr>
            </a:lvl4pPr>
            <a:lvl5pPr indent="-228600" lvl="4" marL="2286000" marR="0" rtl="0" algn="l">
              <a:spcBef>
                <a:spcPts val="600"/>
              </a:spcBef>
              <a:spcAft>
                <a:spcPts val="0"/>
              </a:spcAft>
              <a:buClr>
                <a:srgbClr val="B96B10"/>
              </a:buClr>
              <a:buSzPts val="2030"/>
              <a:buFont typeface="Arial"/>
              <a:buNone/>
              <a:defRPr b="0" i="0" sz="1400" u="none" cap="none" strike="noStrike">
                <a:solidFill>
                  <a:srgbClr val="888888"/>
                </a:solidFill>
                <a:latin typeface="Corbel"/>
                <a:ea typeface="Corbel"/>
                <a:cs typeface="Corbel"/>
                <a:sym typeface="Corbel"/>
              </a:defRPr>
            </a:lvl5pPr>
            <a:lvl6pPr indent="-228600" lvl="5" marL="2743200" marR="0" rtl="0" algn="l">
              <a:spcBef>
                <a:spcPts val="600"/>
              </a:spcBef>
              <a:spcAft>
                <a:spcPts val="0"/>
              </a:spcAft>
              <a:buClr>
                <a:srgbClr val="B96B10"/>
              </a:buClr>
              <a:buSzPts val="2030"/>
              <a:buFont typeface="Arial"/>
              <a:buNone/>
              <a:defRPr b="0" i="0" sz="1400" u="none" cap="none" strike="noStrike">
                <a:solidFill>
                  <a:srgbClr val="888888"/>
                </a:solidFill>
                <a:latin typeface="Corbel"/>
                <a:ea typeface="Corbel"/>
                <a:cs typeface="Corbel"/>
                <a:sym typeface="Corbel"/>
              </a:defRPr>
            </a:lvl6pPr>
            <a:lvl7pPr indent="-228600" lvl="6" marL="3200400" marR="0" rtl="0" algn="l">
              <a:spcBef>
                <a:spcPts val="600"/>
              </a:spcBef>
              <a:spcAft>
                <a:spcPts val="0"/>
              </a:spcAft>
              <a:buClr>
                <a:srgbClr val="B96B10"/>
              </a:buClr>
              <a:buSzPts val="2030"/>
              <a:buFont typeface="Arial"/>
              <a:buNone/>
              <a:defRPr b="0" i="0" sz="1400" u="none" cap="none" strike="noStrike">
                <a:solidFill>
                  <a:srgbClr val="888888"/>
                </a:solidFill>
                <a:latin typeface="Corbel"/>
                <a:ea typeface="Corbel"/>
                <a:cs typeface="Corbel"/>
                <a:sym typeface="Corbel"/>
              </a:defRPr>
            </a:lvl7pPr>
            <a:lvl8pPr indent="-228600" lvl="7" marL="3657600" marR="0" rtl="0" algn="l">
              <a:spcBef>
                <a:spcPts val="600"/>
              </a:spcBef>
              <a:spcAft>
                <a:spcPts val="0"/>
              </a:spcAft>
              <a:buClr>
                <a:srgbClr val="B96B10"/>
              </a:buClr>
              <a:buSzPts val="2030"/>
              <a:buFont typeface="Arial"/>
              <a:buNone/>
              <a:defRPr b="0" i="0" sz="1400" u="none" cap="none" strike="noStrike">
                <a:solidFill>
                  <a:srgbClr val="888888"/>
                </a:solidFill>
                <a:latin typeface="Corbel"/>
                <a:ea typeface="Corbel"/>
                <a:cs typeface="Corbel"/>
                <a:sym typeface="Corbel"/>
              </a:defRPr>
            </a:lvl8pPr>
            <a:lvl9pPr indent="-228600" lvl="8" marL="4114800" marR="0" rtl="0" algn="l">
              <a:spcBef>
                <a:spcPts val="600"/>
              </a:spcBef>
              <a:spcAft>
                <a:spcPts val="600"/>
              </a:spcAft>
              <a:buClr>
                <a:srgbClr val="B96B10"/>
              </a:buClr>
              <a:buSzPts val="2030"/>
              <a:buFont typeface="Arial"/>
              <a:buNone/>
              <a:defRPr b="0" i="0" sz="1400" u="none" cap="none" strike="noStrike">
                <a:solidFill>
                  <a:srgbClr val="888888"/>
                </a:solidFill>
                <a:latin typeface="Corbel"/>
                <a:ea typeface="Corbel"/>
                <a:cs typeface="Corbel"/>
                <a:sym typeface="Corbel"/>
              </a:defRPr>
            </a:lvl9pPr>
          </a:lstStyle>
          <a:p/>
        </p:txBody>
      </p:sp>
      <p:sp>
        <p:nvSpPr>
          <p:cNvPr id="123" name="Shape 123"/>
          <p:cNvSpPr txBox="1"/>
          <p:nvPr>
            <p:ph idx="10" type="dt"/>
          </p:nvPr>
        </p:nvSpPr>
        <p:spPr>
          <a:xfrm>
            <a:off x="9732656" y="5883275"/>
            <a:ext cx="11430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24" name="Shape 124"/>
          <p:cNvSpPr txBox="1"/>
          <p:nvPr>
            <p:ph idx="11" type="ftr"/>
          </p:nvPr>
        </p:nvSpPr>
        <p:spPr>
          <a:xfrm>
            <a:off x="2572279" y="5883275"/>
            <a:ext cx="7084177"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25" name="Shape 125"/>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Corbel"/>
                <a:ea typeface="Corbel"/>
                <a:cs typeface="Corbel"/>
                <a:sym typeface="Corbel"/>
              </a:defRPr>
            </a:lvl1pPr>
            <a:lvl2pPr indent="0" lvl="1" marL="0" marR="0" rtl="0" algn="r">
              <a:spcBef>
                <a:spcPts val="0"/>
              </a:spcBef>
              <a:buNone/>
              <a:defRPr b="0" i="0" sz="1000" u="none" cap="none" strike="noStrike">
                <a:solidFill>
                  <a:schemeClr val="dk1"/>
                </a:solidFill>
                <a:latin typeface="Corbel"/>
                <a:ea typeface="Corbel"/>
                <a:cs typeface="Corbel"/>
                <a:sym typeface="Corbel"/>
              </a:defRPr>
            </a:lvl2pPr>
            <a:lvl3pPr indent="0" lvl="2" marL="0" marR="0" rtl="0" algn="r">
              <a:spcBef>
                <a:spcPts val="0"/>
              </a:spcBef>
              <a:buNone/>
              <a:defRPr b="0" i="0" sz="1000" u="none" cap="none" strike="noStrike">
                <a:solidFill>
                  <a:schemeClr val="dk1"/>
                </a:solidFill>
                <a:latin typeface="Corbel"/>
                <a:ea typeface="Corbel"/>
                <a:cs typeface="Corbel"/>
                <a:sym typeface="Corbel"/>
              </a:defRPr>
            </a:lvl3pPr>
            <a:lvl4pPr indent="0" lvl="3" marL="0" marR="0" rtl="0" algn="r">
              <a:spcBef>
                <a:spcPts val="0"/>
              </a:spcBef>
              <a:buNone/>
              <a:defRPr b="0" i="0" sz="1000" u="none" cap="none" strike="noStrike">
                <a:solidFill>
                  <a:schemeClr val="dk1"/>
                </a:solidFill>
                <a:latin typeface="Corbel"/>
                <a:ea typeface="Corbel"/>
                <a:cs typeface="Corbel"/>
                <a:sym typeface="Corbel"/>
              </a:defRPr>
            </a:lvl4pPr>
            <a:lvl5pPr indent="0" lvl="4" marL="0" marR="0" rtl="0" algn="r">
              <a:spcBef>
                <a:spcPts val="0"/>
              </a:spcBef>
              <a:buNone/>
              <a:defRPr b="0" i="0" sz="1000" u="none" cap="none" strike="noStrike">
                <a:solidFill>
                  <a:schemeClr val="dk1"/>
                </a:solidFill>
                <a:latin typeface="Corbel"/>
                <a:ea typeface="Corbel"/>
                <a:cs typeface="Corbel"/>
                <a:sym typeface="Corbel"/>
              </a:defRPr>
            </a:lvl5pPr>
            <a:lvl6pPr indent="0" lvl="5" marL="0" marR="0" rtl="0" algn="r">
              <a:spcBef>
                <a:spcPts val="0"/>
              </a:spcBef>
              <a:buNone/>
              <a:defRPr b="0" i="0" sz="1000" u="none" cap="none" strike="noStrike">
                <a:solidFill>
                  <a:schemeClr val="dk1"/>
                </a:solidFill>
                <a:latin typeface="Corbel"/>
                <a:ea typeface="Corbel"/>
                <a:cs typeface="Corbel"/>
                <a:sym typeface="Corbel"/>
              </a:defRPr>
            </a:lvl6pPr>
            <a:lvl7pPr indent="0" lvl="6" marL="0" marR="0" rtl="0" algn="r">
              <a:spcBef>
                <a:spcPts val="0"/>
              </a:spcBef>
              <a:buNone/>
              <a:defRPr b="0" i="0" sz="1000" u="none" cap="none" strike="noStrike">
                <a:solidFill>
                  <a:schemeClr val="dk1"/>
                </a:solidFill>
                <a:latin typeface="Corbel"/>
                <a:ea typeface="Corbel"/>
                <a:cs typeface="Corbel"/>
                <a:sym typeface="Corbel"/>
              </a:defRPr>
            </a:lvl7pPr>
            <a:lvl8pPr indent="0" lvl="7" marL="0" marR="0" rtl="0" algn="r">
              <a:spcBef>
                <a:spcPts val="0"/>
              </a:spcBef>
              <a:buNone/>
              <a:defRPr b="0" i="0" sz="1000" u="none" cap="none" strike="noStrike">
                <a:solidFill>
                  <a:schemeClr val="dk1"/>
                </a:solidFill>
                <a:latin typeface="Corbel"/>
                <a:ea typeface="Corbel"/>
                <a:cs typeface="Corbel"/>
                <a:sym typeface="Corbel"/>
              </a:defRPr>
            </a:lvl8pPr>
            <a:lvl9pPr indent="0" lvl="8" marL="0" marR="0" rtl="0" algn="r">
              <a:spcBef>
                <a:spcPts val="0"/>
              </a:spcBef>
              <a:buNone/>
              <a:defRPr b="0" i="0" sz="1000" u="none" cap="none" strike="noStrike">
                <a:solidFill>
                  <a:schemeClr val="dk1"/>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exto vertical" type="vertTx">
  <p:cSld name="VERTICAL_TEXT">
    <p:spTree>
      <p:nvGrpSpPr>
        <p:cNvPr id="126" name="Shape 126"/>
        <p:cNvGrpSpPr/>
        <p:nvPr/>
      </p:nvGrpSpPr>
      <p:grpSpPr>
        <a:xfrm>
          <a:off x="0" y="0"/>
          <a:ext cx="0" cy="0"/>
          <a:chOff x="0" y="0"/>
          <a:chExt cx="0" cy="0"/>
        </a:xfrm>
      </p:grpSpPr>
      <p:sp>
        <p:nvSpPr>
          <p:cNvPr id="127" name="Shape 127"/>
          <p:cNvSpPr txBox="1"/>
          <p:nvPr>
            <p:ph type="title"/>
          </p:nvPr>
        </p:nvSpPr>
        <p:spPr>
          <a:xfrm>
            <a:off x="1484311" y="685800"/>
            <a:ext cx="10018713" cy="1752599"/>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orbel"/>
              <a:buNone/>
              <a:defRPr b="0" i="0" sz="4000" u="none" cap="none" strike="noStrike">
                <a:solidFill>
                  <a:schemeClr val="dk1"/>
                </a:solidFill>
                <a:latin typeface="Corbel"/>
                <a:ea typeface="Corbel"/>
                <a:cs typeface="Corbel"/>
                <a:sym typeface="Corbel"/>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28" name="Shape 128"/>
          <p:cNvSpPr txBox="1"/>
          <p:nvPr>
            <p:ph idx="1" type="body"/>
          </p:nvPr>
        </p:nvSpPr>
        <p:spPr>
          <a:xfrm rot="5400000">
            <a:off x="4931566" y="-780257"/>
            <a:ext cx="3124201" cy="10018713"/>
          </a:xfrm>
          <a:prstGeom prst="rect">
            <a:avLst/>
          </a:prstGeom>
          <a:noFill/>
          <a:ln>
            <a:noFill/>
          </a:ln>
        </p:spPr>
        <p:txBody>
          <a:bodyPr anchorCtr="0" anchor="t" bIns="91425" lIns="91425" spcFirstLastPara="1" rIns="91425" wrap="square" tIns="91425"/>
          <a:lstStyle>
            <a:lvl1pPr indent="-449580" lvl="0" marL="457200" marR="0" rtl="0" algn="l">
              <a:spcBef>
                <a:spcPts val="480"/>
              </a:spcBef>
              <a:spcAft>
                <a:spcPts val="0"/>
              </a:spcAft>
              <a:buClr>
                <a:srgbClr val="B96B10"/>
              </a:buClr>
              <a:buSzPts val="3480"/>
              <a:buFont typeface="Arial"/>
              <a:buChar char="•"/>
              <a:defRPr b="0" i="0" sz="2400" u="none" cap="none" strike="noStrike">
                <a:solidFill>
                  <a:schemeClr val="dk1"/>
                </a:solidFill>
                <a:latin typeface="Corbel"/>
                <a:ea typeface="Corbel"/>
                <a:cs typeface="Corbel"/>
                <a:sym typeface="Corbel"/>
              </a:defRPr>
            </a:lvl1pPr>
            <a:lvl2pPr indent="-412750" lvl="1" marL="914400" marR="0" rtl="0" algn="l">
              <a:spcBef>
                <a:spcPts val="600"/>
              </a:spcBef>
              <a:spcAft>
                <a:spcPts val="0"/>
              </a:spcAft>
              <a:buClr>
                <a:srgbClr val="B96B10"/>
              </a:buClr>
              <a:buSzPts val="2900"/>
              <a:buFont typeface="Arial"/>
              <a:buChar char="•"/>
              <a:defRPr b="0" i="0" sz="2000" u="none" cap="none" strike="noStrike">
                <a:solidFill>
                  <a:schemeClr val="dk1"/>
                </a:solidFill>
                <a:latin typeface="Corbel"/>
                <a:ea typeface="Corbel"/>
                <a:cs typeface="Corbel"/>
                <a:sym typeface="Corbel"/>
              </a:defRPr>
            </a:lvl2pPr>
            <a:lvl3pPr indent="-394335" lvl="2" marL="1371600" marR="0" rtl="0" algn="l">
              <a:spcBef>
                <a:spcPts val="600"/>
              </a:spcBef>
              <a:spcAft>
                <a:spcPts val="0"/>
              </a:spcAft>
              <a:buClr>
                <a:srgbClr val="B96B10"/>
              </a:buClr>
              <a:buSzPts val="2610"/>
              <a:buFont typeface="Arial"/>
              <a:buChar char="•"/>
              <a:defRPr b="0" i="0" sz="1800" u="none" cap="none" strike="noStrike">
                <a:solidFill>
                  <a:schemeClr val="dk1"/>
                </a:solidFill>
                <a:latin typeface="Corbel"/>
                <a:ea typeface="Corbel"/>
                <a:cs typeface="Corbel"/>
                <a:sym typeface="Corbel"/>
              </a:defRPr>
            </a:lvl3pPr>
            <a:lvl4pPr indent="-375919" lvl="3" marL="1828800" marR="0" rtl="0" algn="l">
              <a:spcBef>
                <a:spcPts val="600"/>
              </a:spcBef>
              <a:spcAft>
                <a:spcPts val="0"/>
              </a:spcAft>
              <a:buClr>
                <a:srgbClr val="B96B10"/>
              </a:buClr>
              <a:buSzPts val="2320"/>
              <a:buFont typeface="Arial"/>
              <a:buChar char="•"/>
              <a:defRPr b="0" i="0" sz="1600" u="none" cap="none" strike="noStrike">
                <a:solidFill>
                  <a:schemeClr val="dk1"/>
                </a:solidFill>
                <a:latin typeface="Corbel"/>
                <a:ea typeface="Corbel"/>
                <a:cs typeface="Corbel"/>
                <a:sym typeface="Corbel"/>
              </a:defRPr>
            </a:lvl4pPr>
            <a:lvl5pPr indent="-357504" lvl="4" marL="22860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5pPr>
            <a:lvl6pPr indent="-357504" lvl="5" marL="27432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6pPr>
            <a:lvl7pPr indent="-357504" lvl="6" marL="32004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7pPr>
            <a:lvl8pPr indent="-357504" lvl="7" marL="36576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8pPr>
            <a:lvl9pPr indent="-357504" lvl="8" marL="4114800" marR="0" rtl="0" algn="l">
              <a:spcBef>
                <a:spcPts val="600"/>
              </a:spcBef>
              <a:spcAft>
                <a:spcPts val="600"/>
              </a:spcAft>
              <a:buClr>
                <a:srgbClr val="B96B10"/>
              </a:buClr>
              <a:buSzPts val="2030"/>
              <a:buFont typeface="Arial"/>
              <a:buChar char="•"/>
              <a:defRPr b="0" i="0" sz="1400" u="none" cap="none" strike="noStrike">
                <a:solidFill>
                  <a:schemeClr val="dk1"/>
                </a:solidFill>
                <a:latin typeface="Corbel"/>
                <a:ea typeface="Corbel"/>
                <a:cs typeface="Corbel"/>
                <a:sym typeface="Corbel"/>
              </a:defRPr>
            </a:lvl9pPr>
          </a:lstStyle>
          <a:p/>
        </p:txBody>
      </p:sp>
      <p:sp>
        <p:nvSpPr>
          <p:cNvPr id="129" name="Shape 129"/>
          <p:cNvSpPr txBox="1"/>
          <p:nvPr>
            <p:ph idx="10" type="dt"/>
          </p:nvPr>
        </p:nvSpPr>
        <p:spPr>
          <a:xfrm>
            <a:off x="9732656" y="5883275"/>
            <a:ext cx="11430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30" name="Shape 130"/>
          <p:cNvSpPr txBox="1"/>
          <p:nvPr>
            <p:ph idx="11" type="ftr"/>
          </p:nvPr>
        </p:nvSpPr>
        <p:spPr>
          <a:xfrm>
            <a:off x="2572279" y="5883275"/>
            <a:ext cx="7084177"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31" name="Shape 131"/>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Corbel"/>
                <a:ea typeface="Corbel"/>
                <a:cs typeface="Corbel"/>
                <a:sym typeface="Corbel"/>
              </a:defRPr>
            </a:lvl1pPr>
            <a:lvl2pPr indent="0" lvl="1" marL="0" marR="0" rtl="0" algn="r">
              <a:spcBef>
                <a:spcPts val="0"/>
              </a:spcBef>
              <a:buNone/>
              <a:defRPr b="0" i="0" sz="1000" u="none" cap="none" strike="noStrike">
                <a:solidFill>
                  <a:schemeClr val="dk1"/>
                </a:solidFill>
                <a:latin typeface="Corbel"/>
                <a:ea typeface="Corbel"/>
                <a:cs typeface="Corbel"/>
                <a:sym typeface="Corbel"/>
              </a:defRPr>
            </a:lvl2pPr>
            <a:lvl3pPr indent="0" lvl="2" marL="0" marR="0" rtl="0" algn="r">
              <a:spcBef>
                <a:spcPts val="0"/>
              </a:spcBef>
              <a:buNone/>
              <a:defRPr b="0" i="0" sz="1000" u="none" cap="none" strike="noStrike">
                <a:solidFill>
                  <a:schemeClr val="dk1"/>
                </a:solidFill>
                <a:latin typeface="Corbel"/>
                <a:ea typeface="Corbel"/>
                <a:cs typeface="Corbel"/>
                <a:sym typeface="Corbel"/>
              </a:defRPr>
            </a:lvl3pPr>
            <a:lvl4pPr indent="0" lvl="3" marL="0" marR="0" rtl="0" algn="r">
              <a:spcBef>
                <a:spcPts val="0"/>
              </a:spcBef>
              <a:buNone/>
              <a:defRPr b="0" i="0" sz="1000" u="none" cap="none" strike="noStrike">
                <a:solidFill>
                  <a:schemeClr val="dk1"/>
                </a:solidFill>
                <a:latin typeface="Corbel"/>
                <a:ea typeface="Corbel"/>
                <a:cs typeface="Corbel"/>
                <a:sym typeface="Corbel"/>
              </a:defRPr>
            </a:lvl4pPr>
            <a:lvl5pPr indent="0" lvl="4" marL="0" marR="0" rtl="0" algn="r">
              <a:spcBef>
                <a:spcPts val="0"/>
              </a:spcBef>
              <a:buNone/>
              <a:defRPr b="0" i="0" sz="1000" u="none" cap="none" strike="noStrike">
                <a:solidFill>
                  <a:schemeClr val="dk1"/>
                </a:solidFill>
                <a:latin typeface="Corbel"/>
                <a:ea typeface="Corbel"/>
                <a:cs typeface="Corbel"/>
                <a:sym typeface="Corbel"/>
              </a:defRPr>
            </a:lvl5pPr>
            <a:lvl6pPr indent="0" lvl="5" marL="0" marR="0" rtl="0" algn="r">
              <a:spcBef>
                <a:spcPts val="0"/>
              </a:spcBef>
              <a:buNone/>
              <a:defRPr b="0" i="0" sz="1000" u="none" cap="none" strike="noStrike">
                <a:solidFill>
                  <a:schemeClr val="dk1"/>
                </a:solidFill>
                <a:latin typeface="Corbel"/>
                <a:ea typeface="Corbel"/>
                <a:cs typeface="Corbel"/>
                <a:sym typeface="Corbel"/>
              </a:defRPr>
            </a:lvl6pPr>
            <a:lvl7pPr indent="0" lvl="6" marL="0" marR="0" rtl="0" algn="r">
              <a:spcBef>
                <a:spcPts val="0"/>
              </a:spcBef>
              <a:buNone/>
              <a:defRPr b="0" i="0" sz="1000" u="none" cap="none" strike="noStrike">
                <a:solidFill>
                  <a:schemeClr val="dk1"/>
                </a:solidFill>
                <a:latin typeface="Corbel"/>
                <a:ea typeface="Corbel"/>
                <a:cs typeface="Corbel"/>
                <a:sym typeface="Corbel"/>
              </a:defRPr>
            </a:lvl7pPr>
            <a:lvl8pPr indent="0" lvl="7" marL="0" marR="0" rtl="0" algn="r">
              <a:spcBef>
                <a:spcPts val="0"/>
              </a:spcBef>
              <a:buNone/>
              <a:defRPr b="0" i="0" sz="1000" u="none" cap="none" strike="noStrike">
                <a:solidFill>
                  <a:schemeClr val="dk1"/>
                </a:solidFill>
                <a:latin typeface="Corbel"/>
                <a:ea typeface="Corbel"/>
                <a:cs typeface="Corbel"/>
                <a:sym typeface="Corbel"/>
              </a:defRPr>
            </a:lvl8pPr>
            <a:lvl9pPr indent="0" lvl="8" marL="0" marR="0" rtl="0" algn="r">
              <a:spcBef>
                <a:spcPts val="0"/>
              </a:spcBef>
              <a:buNone/>
              <a:defRPr b="0" i="0" sz="1000" u="none" cap="none" strike="noStrike">
                <a:solidFill>
                  <a:schemeClr val="dk1"/>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vertical y texto" type="vertTitleAndTx">
  <p:cSld name="VERTICAL_TITLE_AND_VERTICAL_TEXT">
    <p:spTree>
      <p:nvGrpSpPr>
        <p:cNvPr id="132" name="Shape 132"/>
        <p:cNvGrpSpPr/>
        <p:nvPr/>
      </p:nvGrpSpPr>
      <p:grpSpPr>
        <a:xfrm>
          <a:off x="0" y="0"/>
          <a:ext cx="0" cy="0"/>
          <a:chOff x="0" y="0"/>
          <a:chExt cx="0" cy="0"/>
        </a:xfrm>
      </p:grpSpPr>
      <p:sp>
        <p:nvSpPr>
          <p:cNvPr id="133" name="Shape 133"/>
          <p:cNvSpPr txBox="1"/>
          <p:nvPr>
            <p:ph type="title"/>
          </p:nvPr>
        </p:nvSpPr>
        <p:spPr>
          <a:xfrm rot="5400000">
            <a:off x="8065140" y="2353315"/>
            <a:ext cx="5105400" cy="1770369"/>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orbel"/>
              <a:buNone/>
              <a:defRPr b="0" i="0" sz="4000" u="none" cap="none" strike="noStrike">
                <a:solidFill>
                  <a:schemeClr val="dk1"/>
                </a:solidFill>
                <a:latin typeface="Corbel"/>
                <a:ea typeface="Corbel"/>
                <a:cs typeface="Corbel"/>
                <a:sym typeface="Corbel"/>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34" name="Shape 134"/>
          <p:cNvSpPr txBox="1"/>
          <p:nvPr>
            <p:ph idx="1" type="body"/>
          </p:nvPr>
        </p:nvSpPr>
        <p:spPr>
          <a:xfrm rot="5400000">
            <a:off x="2941483" y="-771371"/>
            <a:ext cx="5105400" cy="8019742"/>
          </a:xfrm>
          <a:prstGeom prst="rect">
            <a:avLst/>
          </a:prstGeom>
          <a:noFill/>
          <a:ln>
            <a:noFill/>
          </a:ln>
        </p:spPr>
        <p:txBody>
          <a:bodyPr anchorCtr="0" anchor="t" bIns="91425" lIns="91425" spcFirstLastPara="1" rIns="91425" wrap="square" tIns="91425"/>
          <a:lstStyle>
            <a:lvl1pPr indent="-449580" lvl="0" marL="457200" marR="0" rtl="0" algn="l">
              <a:spcBef>
                <a:spcPts val="480"/>
              </a:spcBef>
              <a:spcAft>
                <a:spcPts val="0"/>
              </a:spcAft>
              <a:buClr>
                <a:srgbClr val="B96B10"/>
              </a:buClr>
              <a:buSzPts val="3480"/>
              <a:buFont typeface="Arial"/>
              <a:buChar char="•"/>
              <a:defRPr b="0" i="0" sz="2400" u="none" cap="none" strike="noStrike">
                <a:solidFill>
                  <a:schemeClr val="dk1"/>
                </a:solidFill>
                <a:latin typeface="Corbel"/>
                <a:ea typeface="Corbel"/>
                <a:cs typeface="Corbel"/>
                <a:sym typeface="Corbel"/>
              </a:defRPr>
            </a:lvl1pPr>
            <a:lvl2pPr indent="-412750" lvl="1" marL="914400" marR="0" rtl="0" algn="l">
              <a:spcBef>
                <a:spcPts val="600"/>
              </a:spcBef>
              <a:spcAft>
                <a:spcPts val="0"/>
              </a:spcAft>
              <a:buClr>
                <a:srgbClr val="B96B10"/>
              </a:buClr>
              <a:buSzPts val="2900"/>
              <a:buFont typeface="Arial"/>
              <a:buChar char="•"/>
              <a:defRPr b="0" i="0" sz="2000" u="none" cap="none" strike="noStrike">
                <a:solidFill>
                  <a:schemeClr val="dk1"/>
                </a:solidFill>
                <a:latin typeface="Corbel"/>
                <a:ea typeface="Corbel"/>
                <a:cs typeface="Corbel"/>
                <a:sym typeface="Corbel"/>
              </a:defRPr>
            </a:lvl2pPr>
            <a:lvl3pPr indent="-394335" lvl="2" marL="1371600" marR="0" rtl="0" algn="l">
              <a:spcBef>
                <a:spcPts val="600"/>
              </a:spcBef>
              <a:spcAft>
                <a:spcPts val="0"/>
              </a:spcAft>
              <a:buClr>
                <a:srgbClr val="B96B10"/>
              </a:buClr>
              <a:buSzPts val="2610"/>
              <a:buFont typeface="Arial"/>
              <a:buChar char="•"/>
              <a:defRPr b="0" i="0" sz="1800" u="none" cap="none" strike="noStrike">
                <a:solidFill>
                  <a:schemeClr val="dk1"/>
                </a:solidFill>
                <a:latin typeface="Corbel"/>
                <a:ea typeface="Corbel"/>
                <a:cs typeface="Corbel"/>
                <a:sym typeface="Corbel"/>
              </a:defRPr>
            </a:lvl3pPr>
            <a:lvl4pPr indent="-375919" lvl="3" marL="1828800" marR="0" rtl="0" algn="l">
              <a:spcBef>
                <a:spcPts val="600"/>
              </a:spcBef>
              <a:spcAft>
                <a:spcPts val="0"/>
              </a:spcAft>
              <a:buClr>
                <a:srgbClr val="B96B10"/>
              </a:buClr>
              <a:buSzPts val="2320"/>
              <a:buFont typeface="Arial"/>
              <a:buChar char="•"/>
              <a:defRPr b="0" i="0" sz="1600" u="none" cap="none" strike="noStrike">
                <a:solidFill>
                  <a:schemeClr val="dk1"/>
                </a:solidFill>
                <a:latin typeface="Corbel"/>
                <a:ea typeface="Corbel"/>
                <a:cs typeface="Corbel"/>
                <a:sym typeface="Corbel"/>
              </a:defRPr>
            </a:lvl4pPr>
            <a:lvl5pPr indent="-357504" lvl="4" marL="22860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5pPr>
            <a:lvl6pPr indent="-357504" lvl="5" marL="27432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6pPr>
            <a:lvl7pPr indent="-357504" lvl="6" marL="32004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7pPr>
            <a:lvl8pPr indent="-357504" lvl="7" marL="36576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8pPr>
            <a:lvl9pPr indent="-357504" lvl="8" marL="4114800" marR="0" rtl="0" algn="l">
              <a:spcBef>
                <a:spcPts val="600"/>
              </a:spcBef>
              <a:spcAft>
                <a:spcPts val="600"/>
              </a:spcAft>
              <a:buClr>
                <a:srgbClr val="B96B10"/>
              </a:buClr>
              <a:buSzPts val="2030"/>
              <a:buFont typeface="Arial"/>
              <a:buChar char="•"/>
              <a:defRPr b="0" i="0" sz="1400" u="none" cap="none" strike="noStrike">
                <a:solidFill>
                  <a:schemeClr val="dk1"/>
                </a:solidFill>
                <a:latin typeface="Corbel"/>
                <a:ea typeface="Corbel"/>
                <a:cs typeface="Corbel"/>
                <a:sym typeface="Corbel"/>
              </a:defRPr>
            </a:lvl9pPr>
          </a:lstStyle>
          <a:p/>
        </p:txBody>
      </p:sp>
      <p:sp>
        <p:nvSpPr>
          <p:cNvPr id="135" name="Shape 135"/>
          <p:cNvSpPr txBox="1"/>
          <p:nvPr>
            <p:ph idx="10" type="dt"/>
          </p:nvPr>
        </p:nvSpPr>
        <p:spPr>
          <a:xfrm>
            <a:off x="9732656" y="5883275"/>
            <a:ext cx="11430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36" name="Shape 136"/>
          <p:cNvSpPr txBox="1"/>
          <p:nvPr>
            <p:ph idx="11" type="ftr"/>
          </p:nvPr>
        </p:nvSpPr>
        <p:spPr>
          <a:xfrm>
            <a:off x="2572279" y="5883275"/>
            <a:ext cx="7084177"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37" name="Shape 137"/>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Corbel"/>
                <a:ea typeface="Corbel"/>
                <a:cs typeface="Corbel"/>
                <a:sym typeface="Corbel"/>
              </a:defRPr>
            </a:lvl1pPr>
            <a:lvl2pPr indent="0" lvl="1" marL="0" marR="0" rtl="0" algn="r">
              <a:spcBef>
                <a:spcPts val="0"/>
              </a:spcBef>
              <a:buNone/>
              <a:defRPr b="0" i="0" sz="1000" u="none" cap="none" strike="noStrike">
                <a:solidFill>
                  <a:schemeClr val="dk1"/>
                </a:solidFill>
                <a:latin typeface="Corbel"/>
                <a:ea typeface="Corbel"/>
                <a:cs typeface="Corbel"/>
                <a:sym typeface="Corbel"/>
              </a:defRPr>
            </a:lvl2pPr>
            <a:lvl3pPr indent="0" lvl="2" marL="0" marR="0" rtl="0" algn="r">
              <a:spcBef>
                <a:spcPts val="0"/>
              </a:spcBef>
              <a:buNone/>
              <a:defRPr b="0" i="0" sz="1000" u="none" cap="none" strike="noStrike">
                <a:solidFill>
                  <a:schemeClr val="dk1"/>
                </a:solidFill>
                <a:latin typeface="Corbel"/>
                <a:ea typeface="Corbel"/>
                <a:cs typeface="Corbel"/>
                <a:sym typeface="Corbel"/>
              </a:defRPr>
            </a:lvl3pPr>
            <a:lvl4pPr indent="0" lvl="3" marL="0" marR="0" rtl="0" algn="r">
              <a:spcBef>
                <a:spcPts val="0"/>
              </a:spcBef>
              <a:buNone/>
              <a:defRPr b="0" i="0" sz="1000" u="none" cap="none" strike="noStrike">
                <a:solidFill>
                  <a:schemeClr val="dk1"/>
                </a:solidFill>
                <a:latin typeface="Corbel"/>
                <a:ea typeface="Corbel"/>
                <a:cs typeface="Corbel"/>
                <a:sym typeface="Corbel"/>
              </a:defRPr>
            </a:lvl4pPr>
            <a:lvl5pPr indent="0" lvl="4" marL="0" marR="0" rtl="0" algn="r">
              <a:spcBef>
                <a:spcPts val="0"/>
              </a:spcBef>
              <a:buNone/>
              <a:defRPr b="0" i="0" sz="1000" u="none" cap="none" strike="noStrike">
                <a:solidFill>
                  <a:schemeClr val="dk1"/>
                </a:solidFill>
                <a:latin typeface="Corbel"/>
                <a:ea typeface="Corbel"/>
                <a:cs typeface="Corbel"/>
                <a:sym typeface="Corbel"/>
              </a:defRPr>
            </a:lvl5pPr>
            <a:lvl6pPr indent="0" lvl="5" marL="0" marR="0" rtl="0" algn="r">
              <a:spcBef>
                <a:spcPts val="0"/>
              </a:spcBef>
              <a:buNone/>
              <a:defRPr b="0" i="0" sz="1000" u="none" cap="none" strike="noStrike">
                <a:solidFill>
                  <a:schemeClr val="dk1"/>
                </a:solidFill>
                <a:latin typeface="Corbel"/>
                <a:ea typeface="Corbel"/>
                <a:cs typeface="Corbel"/>
                <a:sym typeface="Corbel"/>
              </a:defRPr>
            </a:lvl6pPr>
            <a:lvl7pPr indent="0" lvl="6" marL="0" marR="0" rtl="0" algn="r">
              <a:spcBef>
                <a:spcPts val="0"/>
              </a:spcBef>
              <a:buNone/>
              <a:defRPr b="0" i="0" sz="1000" u="none" cap="none" strike="noStrike">
                <a:solidFill>
                  <a:schemeClr val="dk1"/>
                </a:solidFill>
                <a:latin typeface="Corbel"/>
                <a:ea typeface="Corbel"/>
                <a:cs typeface="Corbel"/>
                <a:sym typeface="Corbel"/>
              </a:defRPr>
            </a:lvl7pPr>
            <a:lvl8pPr indent="0" lvl="7" marL="0" marR="0" rtl="0" algn="r">
              <a:spcBef>
                <a:spcPts val="0"/>
              </a:spcBef>
              <a:buNone/>
              <a:defRPr b="0" i="0" sz="1000" u="none" cap="none" strike="noStrike">
                <a:solidFill>
                  <a:schemeClr val="dk1"/>
                </a:solidFill>
                <a:latin typeface="Corbel"/>
                <a:ea typeface="Corbel"/>
                <a:cs typeface="Corbel"/>
                <a:sym typeface="Corbel"/>
              </a:defRPr>
            </a:lvl8pPr>
            <a:lvl9pPr indent="0" lvl="8" marL="0" marR="0" rtl="0" algn="r">
              <a:spcBef>
                <a:spcPts val="0"/>
              </a:spcBef>
              <a:buNone/>
              <a:defRPr b="0" i="0" sz="1000" u="none" cap="none" strike="noStrike">
                <a:solidFill>
                  <a:schemeClr val="dk1"/>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type="obj">
  <p:cSld name="OBJECT">
    <p:spTree>
      <p:nvGrpSpPr>
        <p:cNvPr id="31" name="Shape 31"/>
        <p:cNvGrpSpPr/>
        <p:nvPr/>
      </p:nvGrpSpPr>
      <p:grpSpPr>
        <a:xfrm>
          <a:off x="0" y="0"/>
          <a:ext cx="0" cy="0"/>
          <a:chOff x="0" y="0"/>
          <a:chExt cx="0" cy="0"/>
        </a:xfrm>
      </p:grpSpPr>
      <p:sp>
        <p:nvSpPr>
          <p:cNvPr id="32" name="Shape 32"/>
          <p:cNvSpPr txBox="1"/>
          <p:nvPr>
            <p:ph type="title"/>
          </p:nvPr>
        </p:nvSpPr>
        <p:spPr>
          <a:xfrm>
            <a:off x="1484311" y="685800"/>
            <a:ext cx="10018713" cy="1752599"/>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orbel"/>
              <a:buNone/>
              <a:defRPr b="0" i="0" sz="4000" u="none" cap="none" strike="noStrike">
                <a:solidFill>
                  <a:schemeClr val="dk1"/>
                </a:solidFill>
                <a:latin typeface="Corbel"/>
                <a:ea typeface="Corbel"/>
                <a:cs typeface="Corbel"/>
                <a:sym typeface="Corbel"/>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33" name="Shape 33"/>
          <p:cNvSpPr txBox="1"/>
          <p:nvPr>
            <p:ph idx="1" type="body"/>
          </p:nvPr>
        </p:nvSpPr>
        <p:spPr>
          <a:xfrm>
            <a:off x="1484310" y="2666999"/>
            <a:ext cx="10018713" cy="3124201"/>
          </a:xfrm>
          <a:prstGeom prst="rect">
            <a:avLst/>
          </a:prstGeom>
          <a:noFill/>
          <a:ln>
            <a:noFill/>
          </a:ln>
        </p:spPr>
        <p:txBody>
          <a:bodyPr anchorCtr="0" anchor="ctr" bIns="91425" lIns="91425" spcFirstLastPara="1" rIns="91425" wrap="square" tIns="91425"/>
          <a:lstStyle>
            <a:lvl1pPr indent="-449580" lvl="0" marL="457200" marR="0" rtl="0" algn="l">
              <a:spcBef>
                <a:spcPts val="480"/>
              </a:spcBef>
              <a:spcAft>
                <a:spcPts val="0"/>
              </a:spcAft>
              <a:buClr>
                <a:srgbClr val="B96B10"/>
              </a:buClr>
              <a:buSzPts val="3480"/>
              <a:buFont typeface="Arial"/>
              <a:buChar char="•"/>
              <a:defRPr b="0" i="0" sz="2400" u="none" cap="none" strike="noStrike">
                <a:solidFill>
                  <a:schemeClr val="dk1"/>
                </a:solidFill>
                <a:latin typeface="Corbel"/>
                <a:ea typeface="Corbel"/>
                <a:cs typeface="Corbel"/>
                <a:sym typeface="Corbel"/>
              </a:defRPr>
            </a:lvl1pPr>
            <a:lvl2pPr indent="-412750" lvl="1" marL="914400" marR="0" rtl="0" algn="l">
              <a:spcBef>
                <a:spcPts val="600"/>
              </a:spcBef>
              <a:spcAft>
                <a:spcPts val="0"/>
              </a:spcAft>
              <a:buClr>
                <a:srgbClr val="B96B10"/>
              </a:buClr>
              <a:buSzPts val="2900"/>
              <a:buFont typeface="Arial"/>
              <a:buChar char="•"/>
              <a:defRPr b="0" i="0" sz="2000" u="none" cap="none" strike="noStrike">
                <a:solidFill>
                  <a:schemeClr val="dk1"/>
                </a:solidFill>
                <a:latin typeface="Corbel"/>
                <a:ea typeface="Corbel"/>
                <a:cs typeface="Corbel"/>
                <a:sym typeface="Corbel"/>
              </a:defRPr>
            </a:lvl2pPr>
            <a:lvl3pPr indent="-394335" lvl="2" marL="1371600" marR="0" rtl="0" algn="l">
              <a:spcBef>
                <a:spcPts val="600"/>
              </a:spcBef>
              <a:spcAft>
                <a:spcPts val="0"/>
              </a:spcAft>
              <a:buClr>
                <a:srgbClr val="B96B10"/>
              </a:buClr>
              <a:buSzPts val="2610"/>
              <a:buFont typeface="Arial"/>
              <a:buChar char="•"/>
              <a:defRPr b="0" i="0" sz="1800" u="none" cap="none" strike="noStrike">
                <a:solidFill>
                  <a:schemeClr val="dk1"/>
                </a:solidFill>
                <a:latin typeface="Corbel"/>
                <a:ea typeface="Corbel"/>
                <a:cs typeface="Corbel"/>
                <a:sym typeface="Corbel"/>
              </a:defRPr>
            </a:lvl3pPr>
            <a:lvl4pPr indent="-375919" lvl="3" marL="1828800" marR="0" rtl="0" algn="l">
              <a:spcBef>
                <a:spcPts val="600"/>
              </a:spcBef>
              <a:spcAft>
                <a:spcPts val="0"/>
              </a:spcAft>
              <a:buClr>
                <a:srgbClr val="B96B10"/>
              </a:buClr>
              <a:buSzPts val="2320"/>
              <a:buFont typeface="Arial"/>
              <a:buChar char="•"/>
              <a:defRPr b="0" i="0" sz="1600" u="none" cap="none" strike="noStrike">
                <a:solidFill>
                  <a:schemeClr val="dk1"/>
                </a:solidFill>
                <a:latin typeface="Corbel"/>
                <a:ea typeface="Corbel"/>
                <a:cs typeface="Corbel"/>
                <a:sym typeface="Corbel"/>
              </a:defRPr>
            </a:lvl4pPr>
            <a:lvl5pPr indent="-357504" lvl="4" marL="22860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5pPr>
            <a:lvl6pPr indent="-357504" lvl="5" marL="27432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6pPr>
            <a:lvl7pPr indent="-357504" lvl="6" marL="32004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7pPr>
            <a:lvl8pPr indent="-357504" lvl="7" marL="36576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8pPr>
            <a:lvl9pPr indent="-357504" lvl="8" marL="4114800" marR="0" rtl="0" algn="l">
              <a:spcBef>
                <a:spcPts val="600"/>
              </a:spcBef>
              <a:spcAft>
                <a:spcPts val="600"/>
              </a:spcAft>
              <a:buClr>
                <a:srgbClr val="B96B10"/>
              </a:buClr>
              <a:buSzPts val="2030"/>
              <a:buFont typeface="Arial"/>
              <a:buChar char="•"/>
              <a:defRPr b="0" i="0" sz="1400" u="none" cap="none" strike="noStrike">
                <a:solidFill>
                  <a:schemeClr val="dk1"/>
                </a:solidFill>
                <a:latin typeface="Corbel"/>
                <a:ea typeface="Corbel"/>
                <a:cs typeface="Corbel"/>
                <a:sym typeface="Corbel"/>
              </a:defRPr>
            </a:lvl9pPr>
          </a:lstStyle>
          <a:p/>
        </p:txBody>
      </p:sp>
      <p:sp>
        <p:nvSpPr>
          <p:cNvPr id="34" name="Shape 34"/>
          <p:cNvSpPr txBox="1"/>
          <p:nvPr>
            <p:ph idx="10" type="dt"/>
          </p:nvPr>
        </p:nvSpPr>
        <p:spPr>
          <a:xfrm>
            <a:off x="9732656" y="5883275"/>
            <a:ext cx="11430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35" name="Shape 35"/>
          <p:cNvSpPr txBox="1"/>
          <p:nvPr>
            <p:ph idx="11" type="ftr"/>
          </p:nvPr>
        </p:nvSpPr>
        <p:spPr>
          <a:xfrm>
            <a:off x="2572279" y="5883275"/>
            <a:ext cx="7084177"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36" name="Shape 36"/>
          <p:cNvSpPr txBox="1"/>
          <p:nvPr>
            <p:ph idx="12" type="sldNum"/>
          </p:nvPr>
        </p:nvSpPr>
        <p:spPr>
          <a:xfrm>
            <a:off x="10951856" y="5867131"/>
            <a:ext cx="5511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Corbel"/>
                <a:ea typeface="Corbel"/>
                <a:cs typeface="Corbel"/>
                <a:sym typeface="Corbel"/>
              </a:defRPr>
            </a:lvl1pPr>
            <a:lvl2pPr indent="0" lvl="1" marL="0" marR="0" rtl="0" algn="r">
              <a:spcBef>
                <a:spcPts val="0"/>
              </a:spcBef>
              <a:buNone/>
              <a:defRPr b="0" i="0" sz="1000" u="none" cap="none" strike="noStrike">
                <a:solidFill>
                  <a:schemeClr val="dk1"/>
                </a:solidFill>
                <a:latin typeface="Corbel"/>
                <a:ea typeface="Corbel"/>
                <a:cs typeface="Corbel"/>
                <a:sym typeface="Corbel"/>
              </a:defRPr>
            </a:lvl2pPr>
            <a:lvl3pPr indent="0" lvl="2" marL="0" marR="0" rtl="0" algn="r">
              <a:spcBef>
                <a:spcPts val="0"/>
              </a:spcBef>
              <a:buNone/>
              <a:defRPr b="0" i="0" sz="1000" u="none" cap="none" strike="noStrike">
                <a:solidFill>
                  <a:schemeClr val="dk1"/>
                </a:solidFill>
                <a:latin typeface="Corbel"/>
                <a:ea typeface="Corbel"/>
                <a:cs typeface="Corbel"/>
                <a:sym typeface="Corbel"/>
              </a:defRPr>
            </a:lvl3pPr>
            <a:lvl4pPr indent="0" lvl="3" marL="0" marR="0" rtl="0" algn="r">
              <a:spcBef>
                <a:spcPts val="0"/>
              </a:spcBef>
              <a:buNone/>
              <a:defRPr b="0" i="0" sz="1000" u="none" cap="none" strike="noStrike">
                <a:solidFill>
                  <a:schemeClr val="dk1"/>
                </a:solidFill>
                <a:latin typeface="Corbel"/>
                <a:ea typeface="Corbel"/>
                <a:cs typeface="Corbel"/>
                <a:sym typeface="Corbel"/>
              </a:defRPr>
            </a:lvl4pPr>
            <a:lvl5pPr indent="0" lvl="4" marL="0" marR="0" rtl="0" algn="r">
              <a:spcBef>
                <a:spcPts val="0"/>
              </a:spcBef>
              <a:buNone/>
              <a:defRPr b="0" i="0" sz="1000" u="none" cap="none" strike="noStrike">
                <a:solidFill>
                  <a:schemeClr val="dk1"/>
                </a:solidFill>
                <a:latin typeface="Corbel"/>
                <a:ea typeface="Corbel"/>
                <a:cs typeface="Corbel"/>
                <a:sym typeface="Corbel"/>
              </a:defRPr>
            </a:lvl5pPr>
            <a:lvl6pPr indent="0" lvl="5" marL="0" marR="0" rtl="0" algn="r">
              <a:spcBef>
                <a:spcPts val="0"/>
              </a:spcBef>
              <a:buNone/>
              <a:defRPr b="0" i="0" sz="1000" u="none" cap="none" strike="noStrike">
                <a:solidFill>
                  <a:schemeClr val="dk1"/>
                </a:solidFill>
                <a:latin typeface="Corbel"/>
                <a:ea typeface="Corbel"/>
                <a:cs typeface="Corbel"/>
                <a:sym typeface="Corbel"/>
              </a:defRPr>
            </a:lvl6pPr>
            <a:lvl7pPr indent="0" lvl="6" marL="0" marR="0" rtl="0" algn="r">
              <a:spcBef>
                <a:spcPts val="0"/>
              </a:spcBef>
              <a:buNone/>
              <a:defRPr b="0" i="0" sz="1000" u="none" cap="none" strike="noStrike">
                <a:solidFill>
                  <a:schemeClr val="dk1"/>
                </a:solidFill>
                <a:latin typeface="Corbel"/>
                <a:ea typeface="Corbel"/>
                <a:cs typeface="Corbel"/>
                <a:sym typeface="Corbel"/>
              </a:defRPr>
            </a:lvl7pPr>
            <a:lvl8pPr indent="0" lvl="7" marL="0" marR="0" rtl="0" algn="r">
              <a:spcBef>
                <a:spcPts val="0"/>
              </a:spcBef>
              <a:buNone/>
              <a:defRPr b="0" i="0" sz="1000" u="none" cap="none" strike="noStrike">
                <a:solidFill>
                  <a:schemeClr val="dk1"/>
                </a:solidFill>
                <a:latin typeface="Corbel"/>
                <a:ea typeface="Corbel"/>
                <a:cs typeface="Corbel"/>
                <a:sym typeface="Corbel"/>
              </a:defRPr>
            </a:lvl8pPr>
            <a:lvl9pPr indent="0" lvl="8" marL="0" marR="0" rtl="0" algn="r">
              <a:spcBef>
                <a:spcPts val="0"/>
              </a:spcBef>
              <a:buNone/>
              <a:defRPr b="0" i="0" sz="1000" u="none" cap="none" strike="noStrike">
                <a:solidFill>
                  <a:schemeClr val="dk1"/>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type="secHead">
  <p:cSld name="SECTION_HEADER">
    <p:spTree>
      <p:nvGrpSpPr>
        <p:cNvPr id="37" name="Shape 37"/>
        <p:cNvGrpSpPr/>
        <p:nvPr/>
      </p:nvGrpSpPr>
      <p:grpSpPr>
        <a:xfrm>
          <a:off x="0" y="0"/>
          <a:ext cx="0" cy="0"/>
          <a:chOff x="0" y="0"/>
          <a:chExt cx="0" cy="0"/>
        </a:xfrm>
      </p:grpSpPr>
      <p:sp>
        <p:nvSpPr>
          <p:cNvPr id="38" name="Shape 38"/>
          <p:cNvSpPr txBox="1"/>
          <p:nvPr>
            <p:ph type="title"/>
          </p:nvPr>
        </p:nvSpPr>
        <p:spPr>
          <a:xfrm>
            <a:off x="2572279" y="2666999"/>
            <a:ext cx="8930747" cy="2110382"/>
          </a:xfrm>
          <a:prstGeom prst="rect">
            <a:avLst/>
          </a:prstGeom>
          <a:noFill/>
          <a:ln>
            <a:noFill/>
          </a:ln>
        </p:spPr>
        <p:txBody>
          <a:bodyPr anchorCtr="0" anchor="b" bIns="91425" lIns="91425" spcFirstLastPara="1" rIns="91425" wrap="square" tIns="91425"/>
          <a:lstStyle>
            <a:lvl1pPr indent="0" lvl="0" marL="0" marR="0" rtl="0" algn="r">
              <a:spcBef>
                <a:spcPts val="0"/>
              </a:spcBef>
              <a:spcAft>
                <a:spcPts val="0"/>
              </a:spcAft>
              <a:buClr>
                <a:schemeClr val="dk1"/>
              </a:buClr>
              <a:buSzPts val="1400"/>
              <a:buFont typeface="Corbel"/>
              <a:buNone/>
              <a:defRPr b="0" i="0" sz="4000" u="none" cap="none" strike="noStrike">
                <a:solidFill>
                  <a:schemeClr val="dk1"/>
                </a:solidFill>
                <a:latin typeface="Corbel"/>
                <a:ea typeface="Corbel"/>
                <a:cs typeface="Corbel"/>
                <a:sym typeface="Corbel"/>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39" name="Shape 39"/>
          <p:cNvSpPr txBox="1"/>
          <p:nvPr>
            <p:ph idx="1" type="body"/>
          </p:nvPr>
        </p:nvSpPr>
        <p:spPr>
          <a:xfrm>
            <a:off x="2572278" y="4777381"/>
            <a:ext cx="8930748" cy="860400"/>
          </a:xfrm>
          <a:prstGeom prst="rect">
            <a:avLst/>
          </a:prstGeom>
          <a:noFill/>
          <a:ln>
            <a:noFill/>
          </a:ln>
        </p:spPr>
        <p:txBody>
          <a:bodyPr anchorCtr="0" anchor="t" bIns="91425" lIns="91425" spcFirstLastPara="1" rIns="91425" wrap="square" tIns="91425"/>
          <a:lstStyle>
            <a:lvl1pPr indent="-228600" lvl="0" marL="457200" marR="0" rtl="0" algn="r">
              <a:spcBef>
                <a:spcPts val="400"/>
              </a:spcBef>
              <a:spcAft>
                <a:spcPts val="0"/>
              </a:spcAft>
              <a:buClr>
                <a:srgbClr val="B96B10"/>
              </a:buClr>
              <a:buSzPts val="3480"/>
              <a:buFont typeface="Arial"/>
              <a:buNone/>
              <a:defRPr b="0" i="0" sz="2000" u="none" cap="none" strike="noStrike">
                <a:solidFill>
                  <a:schemeClr val="dk1"/>
                </a:solidFill>
                <a:latin typeface="Corbel"/>
                <a:ea typeface="Corbel"/>
                <a:cs typeface="Corbel"/>
                <a:sym typeface="Corbel"/>
              </a:defRPr>
            </a:lvl1pPr>
            <a:lvl2pPr indent="-228600" lvl="1" marL="914400" marR="0" rtl="0" algn="l">
              <a:spcBef>
                <a:spcPts val="600"/>
              </a:spcBef>
              <a:spcAft>
                <a:spcPts val="0"/>
              </a:spcAft>
              <a:buClr>
                <a:srgbClr val="B96B10"/>
              </a:buClr>
              <a:buSzPts val="2900"/>
              <a:buFont typeface="Arial"/>
              <a:buNone/>
              <a:defRPr b="0" i="0" sz="1800" u="none" cap="none" strike="noStrike">
                <a:solidFill>
                  <a:srgbClr val="888888"/>
                </a:solidFill>
                <a:latin typeface="Corbel"/>
                <a:ea typeface="Corbel"/>
                <a:cs typeface="Corbel"/>
                <a:sym typeface="Corbel"/>
              </a:defRPr>
            </a:lvl2pPr>
            <a:lvl3pPr indent="-228600" lvl="2" marL="1371600" marR="0" rtl="0" algn="l">
              <a:spcBef>
                <a:spcPts val="600"/>
              </a:spcBef>
              <a:spcAft>
                <a:spcPts val="0"/>
              </a:spcAft>
              <a:buClr>
                <a:srgbClr val="B96B10"/>
              </a:buClr>
              <a:buSzPts val="2610"/>
              <a:buFont typeface="Arial"/>
              <a:buNone/>
              <a:defRPr b="0" i="0" sz="1600" u="none" cap="none" strike="noStrike">
                <a:solidFill>
                  <a:srgbClr val="888888"/>
                </a:solidFill>
                <a:latin typeface="Corbel"/>
                <a:ea typeface="Corbel"/>
                <a:cs typeface="Corbel"/>
                <a:sym typeface="Corbel"/>
              </a:defRPr>
            </a:lvl3pPr>
            <a:lvl4pPr indent="-228600" lvl="3" marL="1828800" marR="0" rtl="0" algn="l">
              <a:spcBef>
                <a:spcPts val="600"/>
              </a:spcBef>
              <a:spcAft>
                <a:spcPts val="0"/>
              </a:spcAft>
              <a:buClr>
                <a:srgbClr val="B96B10"/>
              </a:buClr>
              <a:buSzPts val="2320"/>
              <a:buFont typeface="Arial"/>
              <a:buNone/>
              <a:defRPr b="0" i="0" sz="1400" u="none" cap="none" strike="noStrike">
                <a:solidFill>
                  <a:srgbClr val="888888"/>
                </a:solidFill>
                <a:latin typeface="Corbel"/>
                <a:ea typeface="Corbel"/>
                <a:cs typeface="Corbel"/>
                <a:sym typeface="Corbel"/>
              </a:defRPr>
            </a:lvl4pPr>
            <a:lvl5pPr indent="-228600" lvl="4" marL="2286000" marR="0" rtl="0" algn="l">
              <a:spcBef>
                <a:spcPts val="600"/>
              </a:spcBef>
              <a:spcAft>
                <a:spcPts val="0"/>
              </a:spcAft>
              <a:buClr>
                <a:srgbClr val="B96B10"/>
              </a:buClr>
              <a:buSzPts val="2030"/>
              <a:buFont typeface="Arial"/>
              <a:buNone/>
              <a:defRPr b="0" i="0" sz="1400" u="none" cap="none" strike="noStrike">
                <a:solidFill>
                  <a:srgbClr val="888888"/>
                </a:solidFill>
                <a:latin typeface="Corbel"/>
                <a:ea typeface="Corbel"/>
                <a:cs typeface="Corbel"/>
                <a:sym typeface="Corbel"/>
              </a:defRPr>
            </a:lvl5pPr>
            <a:lvl6pPr indent="-228600" lvl="5" marL="2743200" marR="0" rtl="0" algn="l">
              <a:spcBef>
                <a:spcPts val="600"/>
              </a:spcBef>
              <a:spcAft>
                <a:spcPts val="0"/>
              </a:spcAft>
              <a:buClr>
                <a:srgbClr val="B96B10"/>
              </a:buClr>
              <a:buSzPts val="2030"/>
              <a:buFont typeface="Arial"/>
              <a:buNone/>
              <a:defRPr b="0" i="0" sz="1400" u="none" cap="none" strike="noStrike">
                <a:solidFill>
                  <a:srgbClr val="888888"/>
                </a:solidFill>
                <a:latin typeface="Corbel"/>
                <a:ea typeface="Corbel"/>
                <a:cs typeface="Corbel"/>
                <a:sym typeface="Corbel"/>
              </a:defRPr>
            </a:lvl6pPr>
            <a:lvl7pPr indent="-228600" lvl="6" marL="3200400" marR="0" rtl="0" algn="l">
              <a:spcBef>
                <a:spcPts val="600"/>
              </a:spcBef>
              <a:spcAft>
                <a:spcPts val="0"/>
              </a:spcAft>
              <a:buClr>
                <a:srgbClr val="B96B10"/>
              </a:buClr>
              <a:buSzPts val="2030"/>
              <a:buFont typeface="Arial"/>
              <a:buNone/>
              <a:defRPr b="0" i="0" sz="1400" u="none" cap="none" strike="noStrike">
                <a:solidFill>
                  <a:srgbClr val="888888"/>
                </a:solidFill>
                <a:latin typeface="Corbel"/>
                <a:ea typeface="Corbel"/>
                <a:cs typeface="Corbel"/>
                <a:sym typeface="Corbel"/>
              </a:defRPr>
            </a:lvl7pPr>
            <a:lvl8pPr indent="-228600" lvl="7" marL="3657600" marR="0" rtl="0" algn="l">
              <a:spcBef>
                <a:spcPts val="600"/>
              </a:spcBef>
              <a:spcAft>
                <a:spcPts val="0"/>
              </a:spcAft>
              <a:buClr>
                <a:srgbClr val="B96B10"/>
              </a:buClr>
              <a:buSzPts val="2030"/>
              <a:buFont typeface="Arial"/>
              <a:buNone/>
              <a:defRPr b="0" i="0" sz="1400" u="none" cap="none" strike="noStrike">
                <a:solidFill>
                  <a:srgbClr val="888888"/>
                </a:solidFill>
                <a:latin typeface="Corbel"/>
                <a:ea typeface="Corbel"/>
                <a:cs typeface="Corbel"/>
                <a:sym typeface="Corbel"/>
              </a:defRPr>
            </a:lvl8pPr>
            <a:lvl9pPr indent="-228600" lvl="8" marL="4114800" marR="0" rtl="0" algn="l">
              <a:spcBef>
                <a:spcPts val="600"/>
              </a:spcBef>
              <a:spcAft>
                <a:spcPts val="600"/>
              </a:spcAft>
              <a:buClr>
                <a:srgbClr val="B96B10"/>
              </a:buClr>
              <a:buSzPts val="2030"/>
              <a:buFont typeface="Arial"/>
              <a:buNone/>
              <a:defRPr b="0" i="0" sz="1400" u="none" cap="none" strike="noStrike">
                <a:solidFill>
                  <a:srgbClr val="888888"/>
                </a:solidFill>
                <a:latin typeface="Corbel"/>
                <a:ea typeface="Corbel"/>
                <a:cs typeface="Corbel"/>
                <a:sym typeface="Corbel"/>
              </a:defRPr>
            </a:lvl9pPr>
          </a:lstStyle>
          <a:p/>
        </p:txBody>
      </p:sp>
      <p:sp>
        <p:nvSpPr>
          <p:cNvPr id="40" name="Shape 40"/>
          <p:cNvSpPr txBox="1"/>
          <p:nvPr>
            <p:ph idx="10" type="dt"/>
          </p:nvPr>
        </p:nvSpPr>
        <p:spPr>
          <a:xfrm>
            <a:off x="9732656" y="5883275"/>
            <a:ext cx="11430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41" name="Shape 41"/>
          <p:cNvSpPr txBox="1"/>
          <p:nvPr>
            <p:ph idx="11" type="ftr"/>
          </p:nvPr>
        </p:nvSpPr>
        <p:spPr>
          <a:xfrm>
            <a:off x="2572279" y="5883275"/>
            <a:ext cx="7084177"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42" name="Shape 42"/>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Corbel"/>
                <a:ea typeface="Corbel"/>
                <a:cs typeface="Corbel"/>
                <a:sym typeface="Corbel"/>
              </a:defRPr>
            </a:lvl1pPr>
            <a:lvl2pPr indent="0" lvl="1" marL="0" marR="0" rtl="0" algn="r">
              <a:spcBef>
                <a:spcPts val="0"/>
              </a:spcBef>
              <a:buNone/>
              <a:defRPr b="0" i="0" sz="1000" u="none" cap="none" strike="noStrike">
                <a:solidFill>
                  <a:schemeClr val="dk1"/>
                </a:solidFill>
                <a:latin typeface="Corbel"/>
                <a:ea typeface="Corbel"/>
                <a:cs typeface="Corbel"/>
                <a:sym typeface="Corbel"/>
              </a:defRPr>
            </a:lvl2pPr>
            <a:lvl3pPr indent="0" lvl="2" marL="0" marR="0" rtl="0" algn="r">
              <a:spcBef>
                <a:spcPts val="0"/>
              </a:spcBef>
              <a:buNone/>
              <a:defRPr b="0" i="0" sz="1000" u="none" cap="none" strike="noStrike">
                <a:solidFill>
                  <a:schemeClr val="dk1"/>
                </a:solidFill>
                <a:latin typeface="Corbel"/>
                <a:ea typeface="Corbel"/>
                <a:cs typeface="Corbel"/>
                <a:sym typeface="Corbel"/>
              </a:defRPr>
            </a:lvl3pPr>
            <a:lvl4pPr indent="0" lvl="3" marL="0" marR="0" rtl="0" algn="r">
              <a:spcBef>
                <a:spcPts val="0"/>
              </a:spcBef>
              <a:buNone/>
              <a:defRPr b="0" i="0" sz="1000" u="none" cap="none" strike="noStrike">
                <a:solidFill>
                  <a:schemeClr val="dk1"/>
                </a:solidFill>
                <a:latin typeface="Corbel"/>
                <a:ea typeface="Corbel"/>
                <a:cs typeface="Corbel"/>
                <a:sym typeface="Corbel"/>
              </a:defRPr>
            </a:lvl4pPr>
            <a:lvl5pPr indent="0" lvl="4" marL="0" marR="0" rtl="0" algn="r">
              <a:spcBef>
                <a:spcPts val="0"/>
              </a:spcBef>
              <a:buNone/>
              <a:defRPr b="0" i="0" sz="1000" u="none" cap="none" strike="noStrike">
                <a:solidFill>
                  <a:schemeClr val="dk1"/>
                </a:solidFill>
                <a:latin typeface="Corbel"/>
                <a:ea typeface="Corbel"/>
                <a:cs typeface="Corbel"/>
                <a:sym typeface="Corbel"/>
              </a:defRPr>
            </a:lvl5pPr>
            <a:lvl6pPr indent="0" lvl="5" marL="0" marR="0" rtl="0" algn="r">
              <a:spcBef>
                <a:spcPts val="0"/>
              </a:spcBef>
              <a:buNone/>
              <a:defRPr b="0" i="0" sz="1000" u="none" cap="none" strike="noStrike">
                <a:solidFill>
                  <a:schemeClr val="dk1"/>
                </a:solidFill>
                <a:latin typeface="Corbel"/>
                <a:ea typeface="Corbel"/>
                <a:cs typeface="Corbel"/>
                <a:sym typeface="Corbel"/>
              </a:defRPr>
            </a:lvl6pPr>
            <a:lvl7pPr indent="0" lvl="6" marL="0" marR="0" rtl="0" algn="r">
              <a:spcBef>
                <a:spcPts val="0"/>
              </a:spcBef>
              <a:buNone/>
              <a:defRPr b="0" i="0" sz="1000" u="none" cap="none" strike="noStrike">
                <a:solidFill>
                  <a:schemeClr val="dk1"/>
                </a:solidFill>
                <a:latin typeface="Corbel"/>
                <a:ea typeface="Corbel"/>
                <a:cs typeface="Corbel"/>
                <a:sym typeface="Corbel"/>
              </a:defRPr>
            </a:lvl7pPr>
            <a:lvl8pPr indent="0" lvl="7" marL="0" marR="0" rtl="0" algn="r">
              <a:spcBef>
                <a:spcPts val="0"/>
              </a:spcBef>
              <a:buNone/>
              <a:defRPr b="0" i="0" sz="1000" u="none" cap="none" strike="noStrike">
                <a:solidFill>
                  <a:schemeClr val="dk1"/>
                </a:solidFill>
                <a:latin typeface="Corbel"/>
                <a:ea typeface="Corbel"/>
                <a:cs typeface="Corbel"/>
                <a:sym typeface="Corbel"/>
              </a:defRPr>
            </a:lvl8pPr>
            <a:lvl9pPr indent="0" lvl="8" marL="0" marR="0" rtl="0" algn="r">
              <a:spcBef>
                <a:spcPts val="0"/>
              </a:spcBef>
              <a:buNone/>
              <a:defRPr b="0" i="0" sz="1000" u="none" cap="none" strike="noStrike">
                <a:solidFill>
                  <a:schemeClr val="dk1"/>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type="twoObj">
  <p:cSld name="TWO_OBJECTS">
    <p:spTree>
      <p:nvGrpSpPr>
        <p:cNvPr id="43" name="Shape 43"/>
        <p:cNvGrpSpPr/>
        <p:nvPr/>
      </p:nvGrpSpPr>
      <p:grpSpPr>
        <a:xfrm>
          <a:off x="0" y="0"/>
          <a:ext cx="0" cy="0"/>
          <a:chOff x="0" y="0"/>
          <a:chExt cx="0" cy="0"/>
        </a:xfrm>
      </p:grpSpPr>
      <p:sp>
        <p:nvSpPr>
          <p:cNvPr id="44" name="Shape 44"/>
          <p:cNvSpPr txBox="1"/>
          <p:nvPr>
            <p:ph type="title"/>
          </p:nvPr>
        </p:nvSpPr>
        <p:spPr>
          <a:xfrm>
            <a:off x="1484311" y="685800"/>
            <a:ext cx="10018713" cy="1752599"/>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orbel"/>
              <a:buNone/>
              <a:defRPr b="0" i="0" sz="4000" u="none" cap="none" strike="noStrike">
                <a:solidFill>
                  <a:schemeClr val="dk1"/>
                </a:solidFill>
                <a:latin typeface="Corbel"/>
                <a:ea typeface="Corbel"/>
                <a:cs typeface="Corbel"/>
                <a:sym typeface="Corbel"/>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45" name="Shape 45"/>
          <p:cNvSpPr txBox="1"/>
          <p:nvPr>
            <p:ph idx="1" type="body"/>
          </p:nvPr>
        </p:nvSpPr>
        <p:spPr>
          <a:xfrm>
            <a:off x="1484312" y="2666999"/>
            <a:ext cx="4895055" cy="3124201"/>
          </a:xfrm>
          <a:prstGeom prst="rect">
            <a:avLst/>
          </a:prstGeom>
          <a:noFill/>
          <a:ln>
            <a:noFill/>
          </a:ln>
        </p:spPr>
        <p:txBody>
          <a:bodyPr anchorCtr="0" anchor="ctr" bIns="91425" lIns="91425" spcFirstLastPara="1" rIns="91425" wrap="square" tIns="91425"/>
          <a:lstStyle>
            <a:lvl1pPr indent="-394335" lvl="0" marL="457200" marR="0" rtl="0" algn="l">
              <a:spcBef>
                <a:spcPts val="360"/>
              </a:spcBef>
              <a:spcAft>
                <a:spcPts val="0"/>
              </a:spcAft>
              <a:buClr>
                <a:srgbClr val="B96B10"/>
              </a:buClr>
              <a:buSzPts val="2610"/>
              <a:buFont typeface="Arial"/>
              <a:buChar char="•"/>
              <a:defRPr b="0" i="0" sz="1800" u="none" cap="none" strike="noStrike">
                <a:solidFill>
                  <a:schemeClr val="dk1"/>
                </a:solidFill>
                <a:latin typeface="Corbel"/>
                <a:ea typeface="Corbel"/>
                <a:cs typeface="Corbel"/>
                <a:sym typeface="Corbel"/>
              </a:defRPr>
            </a:lvl1pPr>
            <a:lvl2pPr indent="-375919" lvl="1" marL="914400" marR="0" rtl="0" algn="l">
              <a:spcBef>
                <a:spcPts val="600"/>
              </a:spcBef>
              <a:spcAft>
                <a:spcPts val="0"/>
              </a:spcAft>
              <a:buClr>
                <a:srgbClr val="B96B10"/>
              </a:buClr>
              <a:buSzPts val="2320"/>
              <a:buFont typeface="Arial"/>
              <a:buChar char="•"/>
              <a:defRPr b="0" i="0" sz="1600" u="none" cap="none" strike="noStrike">
                <a:solidFill>
                  <a:schemeClr val="dk1"/>
                </a:solidFill>
                <a:latin typeface="Corbel"/>
                <a:ea typeface="Corbel"/>
                <a:cs typeface="Corbel"/>
                <a:sym typeface="Corbel"/>
              </a:defRPr>
            </a:lvl2pPr>
            <a:lvl3pPr indent="-357505" lvl="2" marL="13716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3pPr>
            <a:lvl4pPr indent="-339089" lvl="3" marL="1828800" marR="0" rtl="0" algn="l">
              <a:spcBef>
                <a:spcPts val="600"/>
              </a:spcBef>
              <a:spcAft>
                <a:spcPts val="0"/>
              </a:spcAft>
              <a:buClr>
                <a:srgbClr val="B96B10"/>
              </a:buClr>
              <a:buSzPts val="1740"/>
              <a:buFont typeface="Arial"/>
              <a:buChar char="•"/>
              <a:defRPr b="0" i="0" sz="1200" u="none" cap="none" strike="noStrike">
                <a:solidFill>
                  <a:schemeClr val="dk1"/>
                </a:solidFill>
                <a:latin typeface="Corbel"/>
                <a:ea typeface="Corbel"/>
                <a:cs typeface="Corbel"/>
                <a:sym typeface="Corbel"/>
              </a:defRPr>
            </a:lvl4pPr>
            <a:lvl5pPr indent="-339089" lvl="4" marL="2286000" marR="0" rtl="0" algn="l">
              <a:spcBef>
                <a:spcPts val="600"/>
              </a:spcBef>
              <a:spcAft>
                <a:spcPts val="0"/>
              </a:spcAft>
              <a:buClr>
                <a:srgbClr val="B96B10"/>
              </a:buClr>
              <a:buSzPts val="1740"/>
              <a:buFont typeface="Arial"/>
              <a:buChar char="•"/>
              <a:defRPr b="0" i="0" sz="1200" u="none" cap="none" strike="noStrike">
                <a:solidFill>
                  <a:schemeClr val="dk1"/>
                </a:solidFill>
                <a:latin typeface="Corbel"/>
                <a:ea typeface="Corbel"/>
                <a:cs typeface="Corbel"/>
                <a:sym typeface="Corbel"/>
              </a:defRPr>
            </a:lvl5pPr>
            <a:lvl6pPr indent="-339089" lvl="5" marL="2743200" marR="0" rtl="0" algn="l">
              <a:spcBef>
                <a:spcPts val="600"/>
              </a:spcBef>
              <a:spcAft>
                <a:spcPts val="0"/>
              </a:spcAft>
              <a:buClr>
                <a:srgbClr val="B96B10"/>
              </a:buClr>
              <a:buSzPts val="1740"/>
              <a:buFont typeface="Arial"/>
              <a:buChar char="•"/>
              <a:defRPr b="0" i="0" sz="1200" u="none" cap="none" strike="noStrike">
                <a:solidFill>
                  <a:schemeClr val="dk1"/>
                </a:solidFill>
                <a:latin typeface="Corbel"/>
                <a:ea typeface="Corbel"/>
                <a:cs typeface="Corbel"/>
                <a:sym typeface="Corbel"/>
              </a:defRPr>
            </a:lvl6pPr>
            <a:lvl7pPr indent="-339089" lvl="6" marL="3200400" marR="0" rtl="0" algn="l">
              <a:spcBef>
                <a:spcPts val="600"/>
              </a:spcBef>
              <a:spcAft>
                <a:spcPts val="0"/>
              </a:spcAft>
              <a:buClr>
                <a:srgbClr val="B96B10"/>
              </a:buClr>
              <a:buSzPts val="1740"/>
              <a:buFont typeface="Arial"/>
              <a:buChar char="•"/>
              <a:defRPr b="0" i="0" sz="1200" u="none" cap="none" strike="noStrike">
                <a:solidFill>
                  <a:schemeClr val="dk1"/>
                </a:solidFill>
                <a:latin typeface="Corbel"/>
                <a:ea typeface="Corbel"/>
                <a:cs typeface="Corbel"/>
                <a:sym typeface="Corbel"/>
              </a:defRPr>
            </a:lvl7pPr>
            <a:lvl8pPr indent="-339090" lvl="7" marL="3657600" marR="0" rtl="0" algn="l">
              <a:spcBef>
                <a:spcPts val="600"/>
              </a:spcBef>
              <a:spcAft>
                <a:spcPts val="0"/>
              </a:spcAft>
              <a:buClr>
                <a:srgbClr val="B96B10"/>
              </a:buClr>
              <a:buSzPts val="1740"/>
              <a:buFont typeface="Arial"/>
              <a:buChar char="•"/>
              <a:defRPr b="0" i="0" sz="1200" u="none" cap="none" strike="noStrike">
                <a:solidFill>
                  <a:schemeClr val="dk1"/>
                </a:solidFill>
                <a:latin typeface="Corbel"/>
                <a:ea typeface="Corbel"/>
                <a:cs typeface="Corbel"/>
                <a:sym typeface="Corbel"/>
              </a:defRPr>
            </a:lvl8pPr>
            <a:lvl9pPr indent="-339090" lvl="8" marL="4114800" marR="0" rtl="0" algn="l">
              <a:spcBef>
                <a:spcPts val="600"/>
              </a:spcBef>
              <a:spcAft>
                <a:spcPts val="600"/>
              </a:spcAft>
              <a:buClr>
                <a:srgbClr val="B96B10"/>
              </a:buClr>
              <a:buSzPts val="1740"/>
              <a:buFont typeface="Arial"/>
              <a:buChar char="•"/>
              <a:defRPr b="0" i="0" sz="1200" u="none" cap="none" strike="noStrike">
                <a:solidFill>
                  <a:schemeClr val="dk1"/>
                </a:solidFill>
                <a:latin typeface="Corbel"/>
                <a:ea typeface="Corbel"/>
                <a:cs typeface="Corbel"/>
                <a:sym typeface="Corbel"/>
              </a:defRPr>
            </a:lvl9pPr>
          </a:lstStyle>
          <a:p/>
        </p:txBody>
      </p:sp>
      <p:sp>
        <p:nvSpPr>
          <p:cNvPr id="46" name="Shape 46"/>
          <p:cNvSpPr txBox="1"/>
          <p:nvPr>
            <p:ph idx="2" type="body"/>
          </p:nvPr>
        </p:nvSpPr>
        <p:spPr>
          <a:xfrm>
            <a:off x="6607967" y="2667000"/>
            <a:ext cx="4895056" cy="3124200"/>
          </a:xfrm>
          <a:prstGeom prst="rect">
            <a:avLst/>
          </a:prstGeom>
          <a:noFill/>
          <a:ln>
            <a:noFill/>
          </a:ln>
        </p:spPr>
        <p:txBody>
          <a:bodyPr anchorCtr="0" anchor="ctr" bIns="91425" lIns="91425" spcFirstLastPara="1" rIns="91425" wrap="square" tIns="91425"/>
          <a:lstStyle>
            <a:lvl1pPr indent="-394335" lvl="0" marL="457200" marR="0" rtl="0" algn="l">
              <a:spcBef>
                <a:spcPts val="360"/>
              </a:spcBef>
              <a:spcAft>
                <a:spcPts val="0"/>
              </a:spcAft>
              <a:buClr>
                <a:srgbClr val="B96B10"/>
              </a:buClr>
              <a:buSzPts val="2610"/>
              <a:buFont typeface="Arial"/>
              <a:buChar char="•"/>
              <a:defRPr b="0" i="0" sz="1800" u="none" cap="none" strike="noStrike">
                <a:solidFill>
                  <a:schemeClr val="dk1"/>
                </a:solidFill>
                <a:latin typeface="Corbel"/>
                <a:ea typeface="Corbel"/>
                <a:cs typeface="Corbel"/>
                <a:sym typeface="Corbel"/>
              </a:defRPr>
            </a:lvl1pPr>
            <a:lvl2pPr indent="-375919" lvl="1" marL="914400" marR="0" rtl="0" algn="l">
              <a:spcBef>
                <a:spcPts val="600"/>
              </a:spcBef>
              <a:spcAft>
                <a:spcPts val="0"/>
              </a:spcAft>
              <a:buClr>
                <a:srgbClr val="B96B10"/>
              </a:buClr>
              <a:buSzPts val="2320"/>
              <a:buFont typeface="Arial"/>
              <a:buChar char="•"/>
              <a:defRPr b="0" i="0" sz="1600" u="none" cap="none" strike="noStrike">
                <a:solidFill>
                  <a:schemeClr val="dk1"/>
                </a:solidFill>
                <a:latin typeface="Corbel"/>
                <a:ea typeface="Corbel"/>
                <a:cs typeface="Corbel"/>
                <a:sym typeface="Corbel"/>
              </a:defRPr>
            </a:lvl2pPr>
            <a:lvl3pPr indent="-357505" lvl="2" marL="13716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3pPr>
            <a:lvl4pPr indent="-339089" lvl="3" marL="1828800" marR="0" rtl="0" algn="l">
              <a:spcBef>
                <a:spcPts val="600"/>
              </a:spcBef>
              <a:spcAft>
                <a:spcPts val="0"/>
              </a:spcAft>
              <a:buClr>
                <a:srgbClr val="B96B10"/>
              </a:buClr>
              <a:buSzPts val="1740"/>
              <a:buFont typeface="Arial"/>
              <a:buChar char="•"/>
              <a:defRPr b="0" i="0" sz="1200" u="none" cap="none" strike="noStrike">
                <a:solidFill>
                  <a:schemeClr val="dk1"/>
                </a:solidFill>
                <a:latin typeface="Corbel"/>
                <a:ea typeface="Corbel"/>
                <a:cs typeface="Corbel"/>
                <a:sym typeface="Corbel"/>
              </a:defRPr>
            </a:lvl4pPr>
            <a:lvl5pPr indent="-339089" lvl="4" marL="2286000" marR="0" rtl="0" algn="l">
              <a:spcBef>
                <a:spcPts val="600"/>
              </a:spcBef>
              <a:spcAft>
                <a:spcPts val="0"/>
              </a:spcAft>
              <a:buClr>
                <a:srgbClr val="B96B10"/>
              </a:buClr>
              <a:buSzPts val="1740"/>
              <a:buFont typeface="Arial"/>
              <a:buChar char="•"/>
              <a:defRPr b="0" i="0" sz="1200" u="none" cap="none" strike="noStrike">
                <a:solidFill>
                  <a:schemeClr val="dk1"/>
                </a:solidFill>
                <a:latin typeface="Corbel"/>
                <a:ea typeface="Corbel"/>
                <a:cs typeface="Corbel"/>
                <a:sym typeface="Corbel"/>
              </a:defRPr>
            </a:lvl5pPr>
            <a:lvl6pPr indent="-339089" lvl="5" marL="2743200" marR="0" rtl="0" algn="l">
              <a:spcBef>
                <a:spcPts val="600"/>
              </a:spcBef>
              <a:spcAft>
                <a:spcPts val="0"/>
              </a:spcAft>
              <a:buClr>
                <a:srgbClr val="B96B10"/>
              </a:buClr>
              <a:buSzPts val="1740"/>
              <a:buFont typeface="Arial"/>
              <a:buChar char="•"/>
              <a:defRPr b="0" i="0" sz="1200" u="none" cap="none" strike="noStrike">
                <a:solidFill>
                  <a:schemeClr val="dk1"/>
                </a:solidFill>
                <a:latin typeface="Corbel"/>
                <a:ea typeface="Corbel"/>
                <a:cs typeface="Corbel"/>
                <a:sym typeface="Corbel"/>
              </a:defRPr>
            </a:lvl6pPr>
            <a:lvl7pPr indent="-339089" lvl="6" marL="3200400" marR="0" rtl="0" algn="l">
              <a:spcBef>
                <a:spcPts val="600"/>
              </a:spcBef>
              <a:spcAft>
                <a:spcPts val="0"/>
              </a:spcAft>
              <a:buClr>
                <a:srgbClr val="B96B10"/>
              </a:buClr>
              <a:buSzPts val="1740"/>
              <a:buFont typeface="Arial"/>
              <a:buChar char="•"/>
              <a:defRPr b="0" i="0" sz="1200" u="none" cap="none" strike="noStrike">
                <a:solidFill>
                  <a:schemeClr val="dk1"/>
                </a:solidFill>
                <a:latin typeface="Corbel"/>
                <a:ea typeface="Corbel"/>
                <a:cs typeface="Corbel"/>
                <a:sym typeface="Corbel"/>
              </a:defRPr>
            </a:lvl7pPr>
            <a:lvl8pPr indent="-339090" lvl="7" marL="3657600" marR="0" rtl="0" algn="l">
              <a:spcBef>
                <a:spcPts val="600"/>
              </a:spcBef>
              <a:spcAft>
                <a:spcPts val="0"/>
              </a:spcAft>
              <a:buClr>
                <a:srgbClr val="B96B10"/>
              </a:buClr>
              <a:buSzPts val="1740"/>
              <a:buFont typeface="Arial"/>
              <a:buChar char="•"/>
              <a:defRPr b="0" i="0" sz="1200" u="none" cap="none" strike="noStrike">
                <a:solidFill>
                  <a:schemeClr val="dk1"/>
                </a:solidFill>
                <a:latin typeface="Corbel"/>
                <a:ea typeface="Corbel"/>
                <a:cs typeface="Corbel"/>
                <a:sym typeface="Corbel"/>
              </a:defRPr>
            </a:lvl8pPr>
            <a:lvl9pPr indent="-339090" lvl="8" marL="4114800" marR="0" rtl="0" algn="l">
              <a:spcBef>
                <a:spcPts val="600"/>
              </a:spcBef>
              <a:spcAft>
                <a:spcPts val="600"/>
              </a:spcAft>
              <a:buClr>
                <a:srgbClr val="B96B10"/>
              </a:buClr>
              <a:buSzPts val="1740"/>
              <a:buFont typeface="Arial"/>
              <a:buChar char="•"/>
              <a:defRPr b="0" i="0" sz="1200" u="none" cap="none" strike="noStrike">
                <a:solidFill>
                  <a:schemeClr val="dk1"/>
                </a:solidFill>
                <a:latin typeface="Corbel"/>
                <a:ea typeface="Corbel"/>
                <a:cs typeface="Corbel"/>
                <a:sym typeface="Corbel"/>
              </a:defRPr>
            </a:lvl9pPr>
          </a:lstStyle>
          <a:p/>
        </p:txBody>
      </p:sp>
      <p:sp>
        <p:nvSpPr>
          <p:cNvPr id="47" name="Shape 47"/>
          <p:cNvSpPr txBox="1"/>
          <p:nvPr>
            <p:ph idx="10" type="dt"/>
          </p:nvPr>
        </p:nvSpPr>
        <p:spPr>
          <a:xfrm>
            <a:off x="9732656" y="5883275"/>
            <a:ext cx="11430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48" name="Shape 48"/>
          <p:cNvSpPr txBox="1"/>
          <p:nvPr>
            <p:ph idx="11" type="ftr"/>
          </p:nvPr>
        </p:nvSpPr>
        <p:spPr>
          <a:xfrm>
            <a:off x="2572279" y="5883275"/>
            <a:ext cx="7084177"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49" name="Shape 49"/>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Corbel"/>
                <a:ea typeface="Corbel"/>
                <a:cs typeface="Corbel"/>
                <a:sym typeface="Corbel"/>
              </a:defRPr>
            </a:lvl1pPr>
            <a:lvl2pPr indent="0" lvl="1" marL="0" marR="0" rtl="0" algn="r">
              <a:spcBef>
                <a:spcPts val="0"/>
              </a:spcBef>
              <a:buNone/>
              <a:defRPr b="0" i="0" sz="1000" u="none" cap="none" strike="noStrike">
                <a:solidFill>
                  <a:schemeClr val="dk1"/>
                </a:solidFill>
                <a:latin typeface="Corbel"/>
                <a:ea typeface="Corbel"/>
                <a:cs typeface="Corbel"/>
                <a:sym typeface="Corbel"/>
              </a:defRPr>
            </a:lvl2pPr>
            <a:lvl3pPr indent="0" lvl="2" marL="0" marR="0" rtl="0" algn="r">
              <a:spcBef>
                <a:spcPts val="0"/>
              </a:spcBef>
              <a:buNone/>
              <a:defRPr b="0" i="0" sz="1000" u="none" cap="none" strike="noStrike">
                <a:solidFill>
                  <a:schemeClr val="dk1"/>
                </a:solidFill>
                <a:latin typeface="Corbel"/>
                <a:ea typeface="Corbel"/>
                <a:cs typeface="Corbel"/>
                <a:sym typeface="Corbel"/>
              </a:defRPr>
            </a:lvl3pPr>
            <a:lvl4pPr indent="0" lvl="3" marL="0" marR="0" rtl="0" algn="r">
              <a:spcBef>
                <a:spcPts val="0"/>
              </a:spcBef>
              <a:buNone/>
              <a:defRPr b="0" i="0" sz="1000" u="none" cap="none" strike="noStrike">
                <a:solidFill>
                  <a:schemeClr val="dk1"/>
                </a:solidFill>
                <a:latin typeface="Corbel"/>
                <a:ea typeface="Corbel"/>
                <a:cs typeface="Corbel"/>
                <a:sym typeface="Corbel"/>
              </a:defRPr>
            </a:lvl4pPr>
            <a:lvl5pPr indent="0" lvl="4" marL="0" marR="0" rtl="0" algn="r">
              <a:spcBef>
                <a:spcPts val="0"/>
              </a:spcBef>
              <a:buNone/>
              <a:defRPr b="0" i="0" sz="1000" u="none" cap="none" strike="noStrike">
                <a:solidFill>
                  <a:schemeClr val="dk1"/>
                </a:solidFill>
                <a:latin typeface="Corbel"/>
                <a:ea typeface="Corbel"/>
                <a:cs typeface="Corbel"/>
                <a:sym typeface="Corbel"/>
              </a:defRPr>
            </a:lvl5pPr>
            <a:lvl6pPr indent="0" lvl="5" marL="0" marR="0" rtl="0" algn="r">
              <a:spcBef>
                <a:spcPts val="0"/>
              </a:spcBef>
              <a:buNone/>
              <a:defRPr b="0" i="0" sz="1000" u="none" cap="none" strike="noStrike">
                <a:solidFill>
                  <a:schemeClr val="dk1"/>
                </a:solidFill>
                <a:latin typeface="Corbel"/>
                <a:ea typeface="Corbel"/>
                <a:cs typeface="Corbel"/>
                <a:sym typeface="Corbel"/>
              </a:defRPr>
            </a:lvl6pPr>
            <a:lvl7pPr indent="0" lvl="6" marL="0" marR="0" rtl="0" algn="r">
              <a:spcBef>
                <a:spcPts val="0"/>
              </a:spcBef>
              <a:buNone/>
              <a:defRPr b="0" i="0" sz="1000" u="none" cap="none" strike="noStrike">
                <a:solidFill>
                  <a:schemeClr val="dk1"/>
                </a:solidFill>
                <a:latin typeface="Corbel"/>
                <a:ea typeface="Corbel"/>
                <a:cs typeface="Corbel"/>
                <a:sym typeface="Corbel"/>
              </a:defRPr>
            </a:lvl7pPr>
            <a:lvl8pPr indent="0" lvl="7" marL="0" marR="0" rtl="0" algn="r">
              <a:spcBef>
                <a:spcPts val="0"/>
              </a:spcBef>
              <a:buNone/>
              <a:defRPr b="0" i="0" sz="1000" u="none" cap="none" strike="noStrike">
                <a:solidFill>
                  <a:schemeClr val="dk1"/>
                </a:solidFill>
                <a:latin typeface="Corbel"/>
                <a:ea typeface="Corbel"/>
                <a:cs typeface="Corbel"/>
                <a:sym typeface="Corbel"/>
              </a:defRPr>
            </a:lvl8pPr>
            <a:lvl9pPr indent="0" lvl="8" marL="0" marR="0" rtl="0" algn="r">
              <a:spcBef>
                <a:spcPts val="0"/>
              </a:spcBef>
              <a:buNone/>
              <a:defRPr b="0" i="0" sz="1000" u="none" cap="none" strike="noStrike">
                <a:solidFill>
                  <a:schemeClr val="dk1"/>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type="twoTxTwoObj">
  <p:cSld name="TWO_OBJECTS_WITH_TEXT">
    <p:spTree>
      <p:nvGrpSpPr>
        <p:cNvPr id="50" name="Shape 50"/>
        <p:cNvGrpSpPr/>
        <p:nvPr/>
      </p:nvGrpSpPr>
      <p:grpSpPr>
        <a:xfrm>
          <a:off x="0" y="0"/>
          <a:ext cx="0" cy="0"/>
          <a:chOff x="0" y="0"/>
          <a:chExt cx="0" cy="0"/>
        </a:xfrm>
      </p:grpSpPr>
      <p:sp>
        <p:nvSpPr>
          <p:cNvPr id="51" name="Shape 51"/>
          <p:cNvSpPr txBox="1"/>
          <p:nvPr>
            <p:ph type="title"/>
          </p:nvPr>
        </p:nvSpPr>
        <p:spPr>
          <a:xfrm>
            <a:off x="1484311" y="685800"/>
            <a:ext cx="10018713" cy="1752599"/>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orbel"/>
              <a:buNone/>
              <a:defRPr b="0" i="0" sz="4000" u="none" cap="none" strike="noStrike">
                <a:solidFill>
                  <a:schemeClr val="dk1"/>
                </a:solidFill>
                <a:latin typeface="Corbel"/>
                <a:ea typeface="Corbel"/>
                <a:cs typeface="Corbel"/>
                <a:sym typeface="Corbel"/>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52" name="Shape 52"/>
          <p:cNvSpPr txBox="1"/>
          <p:nvPr>
            <p:ph idx="1" type="body"/>
          </p:nvPr>
        </p:nvSpPr>
        <p:spPr>
          <a:xfrm>
            <a:off x="1772179" y="2658533"/>
            <a:ext cx="4607188" cy="576262"/>
          </a:xfrm>
          <a:prstGeom prst="rect">
            <a:avLst/>
          </a:prstGeom>
          <a:noFill/>
          <a:ln>
            <a:noFill/>
          </a:ln>
        </p:spPr>
        <p:txBody>
          <a:bodyPr anchorCtr="0" anchor="b" bIns="91425" lIns="91425" spcFirstLastPara="1" rIns="91425" wrap="square" tIns="91425"/>
          <a:lstStyle>
            <a:lvl1pPr indent="-228600" lvl="0" marL="457200" marR="0" rtl="0" algn="l">
              <a:spcBef>
                <a:spcPts val="560"/>
              </a:spcBef>
              <a:spcAft>
                <a:spcPts val="0"/>
              </a:spcAft>
              <a:buClr>
                <a:srgbClr val="B96B10"/>
              </a:buClr>
              <a:buSzPts val="3480"/>
              <a:buFont typeface="Arial"/>
              <a:buNone/>
              <a:defRPr b="0" i="0" sz="2800" u="none" cap="none" strike="noStrike">
                <a:solidFill>
                  <a:srgbClr val="B96B10"/>
                </a:solidFill>
                <a:latin typeface="Corbel"/>
                <a:ea typeface="Corbel"/>
                <a:cs typeface="Corbel"/>
                <a:sym typeface="Corbel"/>
              </a:defRPr>
            </a:lvl1pPr>
            <a:lvl2pPr indent="-228600" lvl="1" marL="914400" marR="0" rtl="0" algn="l">
              <a:spcBef>
                <a:spcPts val="600"/>
              </a:spcBef>
              <a:spcAft>
                <a:spcPts val="0"/>
              </a:spcAft>
              <a:buClr>
                <a:srgbClr val="B96B10"/>
              </a:buClr>
              <a:buSzPts val="2900"/>
              <a:buFont typeface="Arial"/>
              <a:buNone/>
              <a:defRPr b="1" i="0" sz="2000" u="none" cap="none" strike="noStrike">
                <a:solidFill>
                  <a:schemeClr val="dk1"/>
                </a:solidFill>
                <a:latin typeface="Corbel"/>
                <a:ea typeface="Corbel"/>
                <a:cs typeface="Corbel"/>
                <a:sym typeface="Corbel"/>
              </a:defRPr>
            </a:lvl2pPr>
            <a:lvl3pPr indent="-228600" lvl="2" marL="1371600" marR="0" rtl="0" algn="l">
              <a:spcBef>
                <a:spcPts val="600"/>
              </a:spcBef>
              <a:spcAft>
                <a:spcPts val="0"/>
              </a:spcAft>
              <a:buClr>
                <a:srgbClr val="B96B10"/>
              </a:buClr>
              <a:buSzPts val="2610"/>
              <a:buFont typeface="Arial"/>
              <a:buNone/>
              <a:defRPr b="1" i="0" sz="1800" u="none" cap="none" strike="noStrike">
                <a:solidFill>
                  <a:schemeClr val="dk1"/>
                </a:solidFill>
                <a:latin typeface="Corbel"/>
                <a:ea typeface="Corbel"/>
                <a:cs typeface="Corbel"/>
                <a:sym typeface="Corbel"/>
              </a:defRPr>
            </a:lvl3pPr>
            <a:lvl4pPr indent="-228600" lvl="3" marL="1828800" marR="0" rtl="0" algn="l">
              <a:spcBef>
                <a:spcPts val="600"/>
              </a:spcBef>
              <a:spcAft>
                <a:spcPts val="0"/>
              </a:spcAft>
              <a:buClr>
                <a:srgbClr val="B96B10"/>
              </a:buClr>
              <a:buSzPts val="2320"/>
              <a:buFont typeface="Arial"/>
              <a:buNone/>
              <a:defRPr b="1" i="0" sz="1600" u="none" cap="none" strike="noStrike">
                <a:solidFill>
                  <a:schemeClr val="dk1"/>
                </a:solidFill>
                <a:latin typeface="Corbel"/>
                <a:ea typeface="Corbel"/>
                <a:cs typeface="Corbel"/>
                <a:sym typeface="Corbel"/>
              </a:defRPr>
            </a:lvl4pPr>
            <a:lvl5pPr indent="-228600" lvl="4" marL="2286000" marR="0" rtl="0" algn="l">
              <a:spcBef>
                <a:spcPts val="600"/>
              </a:spcBef>
              <a:spcAft>
                <a:spcPts val="0"/>
              </a:spcAft>
              <a:buClr>
                <a:srgbClr val="B96B10"/>
              </a:buClr>
              <a:buSzPts val="2030"/>
              <a:buFont typeface="Arial"/>
              <a:buNone/>
              <a:defRPr b="1" i="0" sz="1600" u="none" cap="none" strike="noStrike">
                <a:solidFill>
                  <a:schemeClr val="dk1"/>
                </a:solidFill>
                <a:latin typeface="Corbel"/>
                <a:ea typeface="Corbel"/>
                <a:cs typeface="Corbel"/>
                <a:sym typeface="Corbel"/>
              </a:defRPr>
            </a:lvl5pPr>
            <a:lvl6pPr indent="-228600" lvl="5" marL="2743200" marR="0" rtl="0" algn="l">
              <a:spcBef>
                <a:spcPts val="600"/>
              </a:spcBef>
              <a:spcAft>
                <a:spcPts val="0"/>
              </a:spcAft>
              <a:buClr>
                <a:srgbClr val="B96B10"/>
              </a:buClr>
              <a:buSzPts val="2030"/>
              <a:buFont typeface="Arial"/>
              <a:buNone/>
              <a:defRPr b="1" i="0" sz="1600" u="none" cap="none" strike="noStrike">
                <a:solidFill>
                  <a:schemeClr val="dk1"/>
                </a:solidFill>
                <a:latin typeface="Corbel"/>
                <a:ea typeface="Corbel"/>
                <a:cs typeface="Corbel"/>
                <a:sym typeface="Corbel"/>
              </a:defRPr>
            </a:lvl6pPr>
            <a:lvl7pPr indent="-228600" lvl="6" marL="3200400" marR="0" rtl="0" algn="l">
              <a:spcBef>
                <a:spcPts val="600"/>
              </a:spcBef>
              <a:spcAft>
                <a:spcPts val="0"/>
              </a:spcAft>
              <a:buClr>
                <a:srgbClr val="B96B10"/>
              </a:buClr>
              <a:buSzPts val="2030"/>
              <a:buFont typeface="Arial"/>
              <a:buNone/>
              <a:defRPr b="1" i="0" sz="1600" u="none" cap="none" strike="noStrike">
                <a:solidFill>
                  <a:schemeClr val="dk1"/>
                </a:solidFill>
                <a:latin typeface="Corbel"/>
                <a:ea typeface="Corbel"/>
                <a:cs typeface="Corbel"/>
                <a:sym typeface="Corbel"/>
              </a:defRPr>
            </a:lvl7pPr>
            <a:lvl8pPr indent="-228600" lvl="7" marL="3657600" marR="0" rtl="0" algn="l">
              <a:spcBef>
                <a:spcPts val="600"/>
              </a:spcBef>
              <a:spcAft>
                <a:spcPts val="0"/>
              </a:spcAft>
              <a:buClr>
                <a:srgbClr val="B96B10"/>
              </a:buClr>
              <a:buSzPts val="2030"/>
              <a:buFont typeface="Arial"/>
              <a:buNone/>
              <a:defRPr b="1" i="0" sz="1600" u="none" cap="none" strike="noStrike">
                <a:solidFill>
                  <a:schemeClr val="dk1"/>
                </a:solidFill>
                <a:latin typeface="Corbel"/>
                <a:ea typeface="Corbel"/>
                <a:cs typeface="Corbel"/>
                <a:sym typeface="Corbel"/>
              </a:defRPr>
            </a:lvl8pPr>
            <a:lvl9pPr indent="-228600" lvl="8" marL="4114800" marR="0" rtl="0" algn="l">
              <a:spcBef>
                <a:spcPts val="600"/>
              </a:spcBef>
              <a:spcAft>
                <a:spcPts val="600"/>
              </a:spcAft>
              <a:buClr>
                <a:srgbClr val="B96B10"/>
              </a:buClr>
              <a:buSzPts val="2030"/>
              <a:buFont typeface="Arial"/>
              <a:buNone/>
              <a:defRPr b="1" i="0" sz="1600" u="none" cap="none" strike="noStrike">
                <a:solidFill>
                  <a:schemeClr val="dk1"/>
                </a:solidFill>
                <a:latin typeface="Corbel"/>
                <a:ea typeface="Corbel"/>
                <a:cs typeface="Corbel"/>
                <a:sym typeface="Corbel"/>
              </a:defRPr>
            </a:lvl9pPr>
          </a:lstStyle>
          <a:p/>
        </p:txBody>
      </p:sp>
      <p:sp>
        <p:nvSpPr>
          <p:cNvPr id="53" name="Shape 53"/>
          <p:cNvSpPr txBox="1"/>
          <p:nvPr>
            <p:ph idx="2" type="body"/>
          </p:nvPr>
        </p:nvSpPr>
        <p:spPr>
          <a:xfrm>
            <a:off x="1484311" y="3335337"/>
            <a:ext cx="4895056" cy="2455862"/>
          </a:xfrm>
          <a:prstGeom prst="rect">
            <a:avLst/>
          </a:prstGeom>
          <a:noFill/>
          <a:ln>
            <a:noFill/>
          </a:ln>
        </p:spPr>
        <p:txBody>
          <a:bodyPr anchorCtr="0" anchor="t" bIns="91425" lIns="91425" spcFirstLastPara="1" rIns="91425" wrap="square" tIns="91425"/>
          <a:lstStyle>
            <a:lvl1pPr indent="-394335" lvl="0" marL="457200" marR="0" rtl="0" algn="l">
              <a:spcBef>
                <a:spcPts val="360"/>
              </a:spcBef>
              <a:spcAft>
                <a:spcPts val="0"/>
              </a:spcAft>
              <a:buClr>
                <a:srgbClr val="B96B10"/>
              </a:buClr>
              <a:buSzPts val="2610"/>
              <a:buFont typeface="Arial"/>
              <a:buChar char="•"/>
              <a:defRPr b="0" i="0" sz="1800" u="none" cap="none" strike="noStrike">
                <a:solidFill>
                  <a:schemeClr val="dk1"/>
                </a:solidFill>
                <a:latin typeface="Corbel"/>
                <a:ea typeface="Corbel"/>
                <a:cs typeface="Corbel"/>
                <a:sym typeface="Corbel"/>
              </a:defRPr>
            </a:lvl1pPr>
            <a:lvl2pPr indent="-375919" lvl="1" marL="914400" marR="0" rtl="0" algn="l">
              <a:spcBef>
                <a:spcPts val="600"/>
              </a:spcBef>
              <a:spcAft>
                <a:spcPts val="0"/>
              </a:spcAft>
              <a:buClr>
                <a:srgbClr val="B96B10"/>
              </a:buClr>
              <a:buSzPts val="2320"/>
              <a:buFont typeface="Arial"/>
              <a:buChar char="•"/>
              <a:defRPr b="0" i="0" sz="1600" u="none" cap="none" strike="noStrike">
                <a:solidFill>
                  <a:schemeClr val="dk1"/>
                </a:solidFill>
                <a:latin typeface="Corbel"/>
                <a:ea typeface="Corbel"/>
                <a:cs typeface="Corbel"/>
                <a:sym typeface="Corbel"/>
              </a:defRPr>
            </a:lvl2pPr>
            <a:lvl3pPr indent="-357505" lvl="2" marL="13716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3pPr>
            <a:lvl4pPr indent="-339089" lvl="3" marL="1828800" marR="0" rtl="0" algn="l">
              <a:spcBef>
                <a:spcPts val="600"/>
              </a:spcBef>
              <a:spcAft>
                <a:spcPts val="0"/>
              </a:spcAft>
              <a:buClr>
                <a:srgbClr val="B96B10"/>
              </a:buClr>
              <a:buSzPts val="1740"/>
              <a:buFont typeface="Arial"/>
              <a:buChar char="•"/>
              <a:defRPr b="0" i="0" sz="1200" u="none" cap="none" strike="noStrike">
                <a:solidFill>
                  <a:schemeClr val="dk1"/>
                </a:solidFill>
                <a:latin typeface="Corbel"/>
                <a:ea typeface="Corbel"/>
                <a:cs typeface="Corbel"/>
                <a:sym typeface="Corbel"/>
              </a:defRPr>
            </a:lvl4pPr>
            <a:lvl5pPr indent="-339089" lvl="4" marL="2286000" marR="0" rtl="0" algn="l">
              <a:spcBef>
                <a:spcPts val="600"/>
              </a:spcBef>
              <a:spcAft>
                <a:spcPts val="0"/>
              </a:spcAft>
              <a:buClr>
                <a:srgbClr val="B96B10"/>
              </a:buClr>
              <a:buSzPts val="1740"/>
              <a:buFont typeface="Arial"/>
              <a:buChar char="•"/>
              <a:defRPr b="0" i="0" sz="1200" u="none" cap="none" strike="noStrike">
                <a:solidFill>
                  <a:schemeClr val="dk1"/>
                </a:solidFill>
                <a:latin typeface="Corbel"/>
                <a:ea typeface="Corbel"/>
                <a:cs typeface="Corbel"/>
                <a:sym typeface="Corbel"/>
              </a:defRPr>
            </a:lvl5pPr>
            <a:lvl6pPr indent="-339089" lvl="5" marL="2743200" marR="0" rtl="0" algn="l">
              <a:spcBef>
                <a:spcPts val="600"/>
              </a:spcBef>
              <a:spcAft>
                <a:spcPts val="0"/>
              </a:spcAft>
              <a:buClr>
                <a:srgbClr val="B96B10"/>
              </a:buClr>
              <a:buSzPts val="1740"/>
              <a:buFont typeface="Arial"/>
              <a:buChar char="•"/>
              <a:defRPr b="0" i="0" sz="1200" u="none" cap="none" strike="noStrike">
                <a:solidFill>
                  <a:schemeClr val="dk1"/>
                </a:solidFill>
                <a:latin typeface="Corbel"/>
                <a:ea typeface="Corbel"/>
                <a:cs typeface="Corbel"/>
                <a:sym typeface="Corbel"/>
              </a:defRPr>
            </a:lvl6pPr>
            <a:lvl7pPr indent="-339089" lvl="6" marL="3200400" marR="0" rtl="0" algn="l">
              <a:spcBef>
                <a:spcPts val="600"/>
              </a:spcBef>
              <a:spcAft>
                <a:spcPts val="0"/>
              </a:spcAft>
              <a:buClr>
                <a:srgbClr val="B96B10"/>
              </a:buClr>
              <a:buSzPts val="1740"/>
              <a:buFont typeface="Arial"/>
              <a:buChar char="•"/>
              <a:defRPr b="0" i="0" sz="1200" u="none" cap="none" strike="noStrike">
                <a:solidFill>
                  <a:schemeClr val="dk1"/>
                </a:solidFill>
                <a:latin typeface="Corbel"/>
                <a:ea typeface="Corbel"/>
                <a:cs typeface="Corbel"/>
                <a:sym typeface="Corbel"/>
              </a:defRPr>
            </a:lvl7pPr>
            <a:lvl8pPr indent="-339090" lvl="7" marL="3657600" marR="0" rtl="0" algn="l">
              <a:spcBef>
                <a:spcPts val="600"/>
              </a:spcBef>
              <a:spcAft>
                <a:spcPts val="0"/>
              </a:spcAft>
              <a:buClr>
                <a:srgbClr val="B96B10"/>
              </a:buClr>
              <a:buSzPts val="1740"/>
              <a:buFont typeface="Arial"/>
              <a:buChar char="•"/>
              <a:defRPr b="0" i="0" sz="1200" u="none" cap="none" strike="noStrike">
                <a:solidFill>
                  <a:schemeClr val="dk1"/>
                </a:solidFill>
                <a:latin typeface="Corbel"/>
                <a:ea typeface="Corbel"/>
                <a:cs typeface="Corbel"/>
                <a:sym typeface="Corbel"/>
              </a:defRPr>
            </a:lvl8pPr>
            <a:lvl9pPr indent="-339090" lvl="8" marL="4114800" marR="0" rtl="0" algn="l">
              <a:spcBef>
                <a:spcPts val="600"/>
              </a:spcBef>
              <a:spcAft>
                <a:spcPts val="600"/>
              </a:spcAft>
              <a:buClr>
                <a:srgbClr val="B96B10"/>
              </a:buClr>
              <a:buSzPts val="1740"/>
              <a:buFont typeface="Arial"/>
              <a:buChar char="•"/>
              <a:defRPr b="0" i="0" sz="1200" u="none" cap="none" strike="noStrike">
                <a:solidFill>
                  <a:schemeClr val="dk1"/>
                </a:solidFill>
                <a:latin typeface="Corbel"/>
                <a:ea typeface="Corbel"/>
                <a:cs typeface="Corbel"/>
                <a:sym typeface="Corbel"/>
              </a:defRPr>
            </a:lvl9pPr>
          </a:lstStyle>
          <a:p/>
        </p:txBody>
      </p:sp>
      <p:sp>
        <p:nvSpPr>
          <p:cNvPr id="54" name="Shape 54"/>
          <p:cNvSpPr txBox="1"/>
          <p:nvPr>
            <p:ph idx="3" type="body"/>
          </p:nvPr>
        </p:nvSpPr>
        <p:spPr>
          <a:xfrm>
            <a:off x="6880487" y="2667000"/>
            <a:ext cx="4622537" cy="576262"/>
          </a:xfrm>
          <a:prstGeom prst="rect">
            <a:avLst/>
          </a:prstGeom>
          <a:noFill/>
          <a:ln>
            <a:noFill/>
          </a:ln>
        </p:spPr>
        <p:txBody>
          <a:bodyPr anchorCtr="0" anchor="b" bIns="91425" lIns="91425" spcFirstLastPara="1" rIns="91425" wrap="square" tIns="91425"/>
          <a:lstStyle>
            <a:lvl1pPr indent="-228600" lvl="0" marL="457200" marR="0" rtl="0" algn="l">
              <a:spcBef>
                <a:spcPts val="560"/>
              </a:spcBef>
              <a:spcAft>
                <a:spcPts val="0"/>
              </a:spcAft>
              <a:buClr>
                <a:srgbClr val="B96B10"/>
              </a:buClr>
              <a:buSzPts val="3480"/>
              <a:buFont typeface="Arial"/>
              <a:buNone/>
              <a:defRPr b="0" i="0" sz="2800" u="none" cap="none" strike="noStrike">
                <a:solidFill>
                  <a:srgbClr val="B96B10"/>
                </a:solidFill>
                <a:latin typeface="Corbel"/>
                <a:ea typeface="Corbel"/>
                <a:cs typeface="Corbel"/>
                <a:sym typeface="Corbel"/>
              </a:defRPr>
            </a:lvl1pPr>
            <a:lvl2pPr indent="-228600" lvl="1" marL="914400" marR="0" rtl="0" algn="l">
              <a:spcBef>
                <a:spcPts val="600"/>
              </a:spcBef>
              <a:spcAft>
                <a:spcPts val="0"/>
              </a:spcAft>
              <a:buClr>
                <a:srgbClr val="B96B10"/>
              </a:buClr>
              <a:buSzPts val="2900"/>
              <a:buFont typeface="Arial"/>
              <a:buNone/>
              <a:defRPr b="1" i="0" sz="2000" u="none" cap="none" strike="noStrike">
                <a:solidFill>
                  <a:schemeClr val="dk1"/>
                </a:solidFill>
                <a:latin typeface="Corbel"/>
                <a:ea typeface="Corbel"/>
                <a:cs typeface="Corbel"/>
                <a:sym typeface="Corbel"/>
              </a:defRPr>
            </a:lvl2pPr>
            <a:lvl3pPr indent="-228600" lvl="2" marL="1371600" marR="0" rtl="0" algn="l">
              <a:spcBef>
                <a:spcPts val="600"/>
              </a:spcBef>
              <a:spcAft>
                <a:spcPts val="0"/>
              </a:spcAft>
              <a:buClr>
                <a:srgbClr val="B96B10"/>
              </a:buClr>
              <a:buSzPts val="2610"/>
              <a:buFont typeface="Arial"/>
              <a:buNone/>
              <a:defRPr b="1" i="0" sz="1800" u="none" cap="none" strike="noStrike">
                <a:solidFill>
                  <a:schemeClr val="dk1"/>
                </a:solidFill>
                <a:latin typeface="Corbel"/>
                <a:ea typeface="Corbel"/>
                <a:cs typeface="Corbel"/>
                <a:sym typeface="Corbel"/>
              </a:defRPr>
            </a:lvl3pPr>
            <a:lvl4pPr indent="-228600" lvl="3" marL="1828800" marR="0" rtl="0" algn="l">
              <a:spcBef>
                <a:spcPts val="600"/>
              </a:spcBef>
              <a:spcAft>
                <a:spcPts val="0"/>
              </a:spcAft>
              <a:buClr>
                <a:srgbClr val="B96B10"/>
              </a:buClr>
              <a:buSzPts val="2320"/>
              <a:buFont typeface="Arial"/>
              <a:buNone/>
              <a:defRPr b="1" i="0" sz="1600" u="none" cap="none" strike="noStrike">
                <a:solidFill>
                  <a:schemeClr val="dk1"/>
                </a:solidFill>
                <a:latin typeface="Corbel"/>
                <a:ea typeface="Corbel"/>
                <a:cs typeface="Corbel"/>
                <a:sym typeface="Corbel"/>
              </a:defRPr>
            </a:lvl4pPr>
            <a:lvl5pPr indent="-228600" lvl="4" marL="2286000" marR="0" rtl="0" algn="l">
              <a:spcBef>
                <a:spcPts val="600"/>
              </a:spcBef>
              <a:spcAft>
                <a:spcPts val="0"/>
              </a:spcAft>
              <a:buClr>
                <a:srgbClr val="B96B10"/>
              </a:buClr>
              <a:buSzPts val="2030"/>
              <a:buFont typeface="Arial"/>
              <a:buNone/>
              <a:defRPr b="1" i="0" sz="1600" u="none" cap="none" strike="noStrike">
                <a:solidFill>
                  <a:schemeClr val="dk1"/>
                </a:solidFill>
                <a:latin typeface="Corbel"/>
                <a:ea typeface="Corbel"/>
                <a:cs typeface="Corbel"/>
                <a:sym typeface="Corbel"/>
              </a:defRPr>
            </a:lvl5pPr>
            <a:lvl6pPr indent="-228600" lvl="5" marL="2743200" marR="0" rtl="0" algn="l">
              <a:spcBef>
                <a:spcPts val="600"/>
              </a:spcBef>
              <a:spcAft>
                <a:spcPts val="0"/>
              </a:spcAft>
              <a:buClr>
                <a:srgbClr val="B96B10"/>
              </a:buClr>
              <a:buSzPts val="2030"/>
              <a:buFont typeface="Arial"/>
              <a:buNone/>
              <a:defRPr b="1" i="0" sz="1600" u="none" cap="none" strike="noStrike">
                <a:solidFill>
                  <a:schemeClr val="dk1"/>
                </a:solidFill>
                <a:latin typeface="Corbel"/>
                <a:ea typeface="Corbel"/>
                <a:cs typeface="Corbel"/>
                <a:sym typeface="Corbel"/>
              </a:defRPr>
            </a:lvl6pPr>
            <a:lvl7pPr indent="-228600" lvl="6" marL="3200400" marR="0" rtl="0" algn="l">
              <a:spcBef>
                <a:spcPts val="600"/>
              </a:spcBef>
              <a:spcAft>
                <a:spcPts val="0"/>
              </a:spcAft>
              <a:buClr>
                <a:srgbClr val="B96B10"/>
              </a:buClr>
              <a:buSzPts val="2030"/>
              <a:buFont typeface="Arial"/>
              <a:buNone/>
              <a:defRPr b="1" i="0" sz="1600" u="none" cap="none" strike="noStrike">
                <a:solidFill>
                  <a:schemeClr val="dk1"/>
                </a:solidFill>
                <a:latin typeface="Corbel"/>
                <a:ea typeface="Corbel"/>
                <a:cs typeface="Corbel"/>
                <a:sym typeface="Corbel"/>
              </a:defRPr>
            </a:lvl7pPr>
            <a:lvl8pPr indent="-228600" lvl="7" marL="3657600" marR="0" rtl="0" algn="l">
              <a:spcBef>
                <a:spcPts val="600"/>
              </a:spcBef>
              <a:spcAft>
                <a:spcPts val="0"/>
              </a:spcAft>
              <a:buClr>
                <a:srgbClr val="B96B10"/>
              </a:buClr>
              <a:buSzPts val="2030"/>
              <a:buFont typeface="Arial"/>
              <a:buNone/>
              <a:defRPr b="1" i="0" sz="1600" u="none" cap="none" strike="noStrike">
                <a:solidFill>
                  <a:schemeClr val="dk1"/>
                </a:solidFill>
                <a:latin typeface="Corbel"/>
                <a:ea typeface="Corbel"/>
                <a:cs typeface="Corbel"/>
                <a:sym typeface="Corbel"/>
              </a:defRPr>
            </a:lvl8pPr>
            <a:lvl9pPr indent="-228600" lvl="8" marL="4114800" marR="0" rtl="0" algn="l">
              <a:spcBef>
                <a:spcPts val="600"/>
              </a:spcBef>
              <a:spcAft>
                <a:spcPts val="600"/>
              </a:spcAft>
              <a:buClr>
                <a:srgbClr val="B96B10"/>
              </a:buClr>
              <a:buSzPts val="2030"/>
              <a:buFont typeface="Arial"/>
              <a:buNone/>
              <a:defRPr b="1" i="0" sz="1600" u="none" cap="none" strike="noStrike">
                <a:solidFill>
                  <a:schemeClr val="dk1"/>
                </a:solidFill>
                <a:latin typeface="Corbel"/>
                <a:ea typeface="Corbel"/>
                <a:cs typeface="Corbel"/>
                <a:sym typeface="Corbel"/>
              </a:defRPr>
            </a:lvl9pPr>
          </a:lstStyle>
          <a:p/>
        </p:txBody>
      </p:sp>
      <p:sp>
        <p:nvSpPr>
          <p:cNvPr id="55" name="Shape 55"/>
          <p:cNvSpPr txBox="1"/>
          <p:nvPr>
            <p:ph idx="4" type="body"/>
          </p:nvPr>
        </p:nvSpPr>
        <p:spPr>
          <a:xfrm>
            <a:off x="6607967" y="3335337"/>
            <a:ext cx="4895056" cy="2455862"/>
          </a:xfrm>
          <a:prstGeom prst="rect">
            <a:avLst/>
          </a:prstGeom>
          <a:noFill/>
          <a:ln>
            <a:noFill/>
          </a:ln>
        </p:spPr>
        <p:txBody>
          <a:bodyPr anchorCtr="0" anchor="t" bIns="91425" lIns="91425" spcFirstLastPara="1" rIns="91425" wrap="square" tIns="91425"/>
          <a:lstStyle>
            <a:lvl1pPr indent="-394335" lvl="0" marL="457200" marR="0" rtl="0" algn="l">
              <a:spcBef>
                <a:spcPts val="360"/>
              </a:spcBef>
              <a:spcAft>
                <a:spcPts val="0"/>
              </a:spcAft>
              <a:buClr>
                <a:srgbClr val="B96B10"/>
              </a:buClr>
              <a:buSzPts val="2610"/>
              <a:buFont typeface="Arial"/>
              <a:buChar char="•"/>
              <a:defRPr b="0" i="0" sz="1800" u="none" cap="none" strike="noStrike">
                <a:solidFill>
                  <a:schemeClr val="dk1"/>
                </a:solidFill>
                <a:latin typeface="Corbel"/>
                <a:ea typeface="Corbel"/>
                <a:cs typeface="Corbel"/>
                <a:sym typeface="Corbel"/>
              </a:defRPr>
            </a:lvl1pPr>
            <a:lvl2pPr indent="-375919" lvl="1" marL="914400" marR="0" rtl="0" algn="l">
              <a:spcBef>
                <a:spcPts val="600"/>
              </a:spcBef>
              <a:spcAft>
                <a:spcPts val="0"/>
              </a:spcAft>
              <a:buClr>
                <a:srgbClr val="B96B10"/>
              </a:buClr>
              <a:buSzPts val="2320"/>
              <a:buFont typeface="Arial"/>
              <a:buChar char="•"/>
              <a:defRPr b="0" i="0" sz="1600" u="none" cap="none" strike="noStrike">
                <a:solidFill>
                  <a:schemeClr val="dk1"/>
                </a:solidFill>
                <a:latin typeface="Corbel"/>
                <a:ea typeface="Corbel"/>
                <a:cs typeface="Corbel"/>
                <a:sym typeface="Corbel"/>
              </a:defRPr>
            </a:lvl2pPr>
            <a:lvl3pPr indent="-357505" lvl="2" marL="13716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3pPr>
            <a:lvl4pPr indent="-339089" lvl="3" marL="1828800" marR="0" rtl="0" algn="l">
              <a:spcBef>
                <a:spcPts val="600"/>
              </a:spcBef>
              <a:spcAft>
                <a:spcPts val="0"/>
              </a:spcAft>
              <a:buClr>
                <a:srgbClr val="B96B10"/>
              </a:buClr>
              <a:buSzPts val="1740"/>
              <a:buFont typeface="Arial"/>
              <a:buChar char="•"/>
              <a:defRPr b="0" i="0" sz="1200" u="none" cap="none" strike="noStrike">
                <a:solidFill>
                  <a:schemeClr val="dk1"/>
                </a:solidFill>
                <a:latin typeface="Corbel"/>
                <a:ea typeface="Corbel"/>
                <a:cs typeface="Corbel"/>
                <a:sym typeface="Corbel"/>
              </a:defRPr>
            </a:lvl4pPr>
            <a:lvl5pPr indent="-339089" lvl="4" marL="2286000" marR="0" rtl="0" algn="l">
              <a:spcBef>
                <a:spcPts val="600"/>
              </a:spcBef>
              <a:spcAft>
                <a:spcPts val="0"/>
              </a:spcAft>
              <a:buClr>
                <a:srgbClr val="B96B10"/>
              </a:buClr>
              <a:buSzPts val="1740"/>
              <a:buFont typeface="Arial"/>
              <a:buChar char="•"/>
              <a:defRPr b="0" i="0" sz="1200" u="none" cap="none" strike="noStrike">
                <a:solidFill>
                  <a:schemeClr val="dk1"/>
                </a:solidFill>
                <a:latin typeface="Corbel"/>
                <a:ea typeface="Corbel"/>
                <a:cs typeface="Corbel"/>
                <a:sym typeface="Corbel"/>
              </a:defRPr>
            </a:lvl5pPr>
            <a:lvl6pPr indent="-339089" lvl="5" marL="2743200" marR="0" rtl="0" algn="l">
              <a:spcBef>
                <a:spcPts val="600"/>
              </a:spcBef>
              <a:spcAft>
                <a:spcPts val="0"/>
              </a:spcAft>
              <a:buClr>
                <a:srgbClr val="B96B10"/>
              </a:buClr>
              <a:buSzPts val="1740"/>
              <a:buFont typeface="Arial"/>
              <a:buChar char="•"/>
              <a:defRPr b="0" i="0" sz="1200" u="none" cap="none" strike="noStrike">
                <a:solidFill>
                  <a:schemeClr val="dk1"/>
                </a:solidFill>
                <a:latin typeface="Corbel"/>
                <a:ea typeface="Corbel"/>
                <a:cs typeface="Corbel"/>
                <a:sym typeface="Corbel"/>
              </a:defRPr>
            </a:lvl6pPr>
            <a:lvl7pPr indent="-339089" lvl="6" marL="3200400" marR="0" rtl="0" algn="l">
              <a:spcBef>
                <a:spcPts val="600"/>
              </a:spcBef>
              <a:spcAft>
                <a:spcPts val="0"/>
              </a:spcAft>
              <a:buClr>
                <a:srgbClr val="B96B10"/>
              </a:buClr>
              <a:buSzPts val="1740"/>
              <a:buFont typeface="Arial"/>
              <a:buChar char="•"/>
              <a:defRPr b="0" i="0" sz="1200" u="none" cap="none" strike="noStrike">
                <a:solidFill>
                  <a:schemeClr val="dk1"/>
                </a:solidFill>
                <a:latin typeface="Corbel"/>
                <a:ea typeface="Corbel"/>
                <a:cs typeface="Corbel"/>
                <a:sym typeface="Corbel"/>
              </a:defRPr>
            </a:lvl7pPr>
            <a:lvl8pPr indent="-339090" lvl="7" marL="3657600" marR="0" rtl="0" algn="l">
              <a:spcBef>
                <a:spcPts val="600"/>
              </a:spcBef>
              <a:spcAft>
                <a:spcPts val="0"/>
              </a:spcAft>
              <a:buClr>
                <a:srgbClr val="B96B10"/>
              </a:buClr>
              <a:buSzPts val="1740"/>
              <a:buFont typeface="Arial"/>
              <a:buChar char="•"/>
              <a:defRPr b="0" i="0" sz="1200" u="none" cap="none" strike="noStrike">
                <a:solidFill>
                  <a:schemeClr val="dk1"/>
                </a:solidFill>
                <a:latin typeface="Corbel"/>
                <a:ea typeface="Corbel"/>
                <a:cs typeface="Corbel"/>
                <a:sym typeface="Corbel"/>
              </a:defRPr>
            </a:lvl8pPr>
            <a:lvl9pPr indent="-339090" lvl="8" marL="4114800" marR="0" rtl="0" algn="l">
              <a:spcBef>
                <a:spcPts val="600"/>
              </a:spcBef>
              <a:spcAft>
                <a:spcPts val="600"/>
              </a:spcAft>
              <a:buClr>
                <a:srgbClr val="B96B10"/>
              </a:buClr>
              <a:buSzPts val="1740"/>
              <a:buFont typeface="Arial"/>
              <a:buChar char="•"/>
              <a:defRPr b="0" i="0" sz="1200" u="none" cap="none" strike="noStrike">
                <a:solidFill>
                  <a:schemeClr val="dk1"/>
                </a:solidFill>
                <a:latin typeface="Corbel"/>
                <a:ea typeface="Corbel"/>
                <a:cs typeface="Corbel"/>
                <a:sym typeface="Corbel"/>
              </a:defRPr>
            </a:lvl9pPr>
          </a:lstStyle>
          <a:p/>
        </p:txBody>
      </p:sp>
      <p:sp>
        <p:nvSpPr>
          <p:cNvPr id="56" name="Shape 56"/>
          <p:cNvSpPr txBox="1"/>
          <p:nvPr>
            <p:ph idx="10" type="dt"/>
          </p:nvPr>
        </p:nvSpPr>
        <p:spPr>
          <a:xfrm>
            <a:off x="9732656" y="5883275"/>
            <a:ext cx="11430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57" name="Shape 57"/>
          <p:cNvSpPr txBox="1"/>
          <p:nvPr>
            <p:ph idx="11" type="ftr"/>
          </p:nvPr>
        </p:nvSpPr>
        <p:spPr>
          <a:xfrm>
            <a:off x="2572279" y="5883275"/>
            <a:ext cx="7084177"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58" name="Shape 58"/>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Corbel"/>
                <a:ea typeface="Corbel"/>
                <a:cs typeface="Corbel"/>
                <a:sym typeface="Corbel"/>
              </a:defRPr>
            </a:lvl1pPr>
            <a:lvl2pPr indent="0" lvl="1" marL="0" marR="0" rtl="0" algn="r">
              <a:spcBef>
                <a:spcPts val="0"/>
              </a:spcBef>
              <a:buNone/>
              <a:defRPr b="0" i="0" sz="1000" u="none" cap="none" strike="noStrike">
                <a:solidFill>
                  <a:schemeClr val="dk1"/>
                </a:solidFill>
                <a:latin typeface="Corbel"/>
                <a:ea typeface="Corbel"/>
                <a:cs typeface="Corbel"/>
                <a:sym typeface="Corbel"/>
              </a:defRPr>
            </a:lvl2pPr>
            <a:lvl3pPr indent="0" lvl="2" marL="0" marR="0" rtl="0" algn="r">
              <a:spcBef>
                <a:spcPts val="0"/>
              </a:spcBef>
              <a:buNone/>
              <a:defRPr b="0" i="0" sz="1000" u="none" cap="none" strike="noStrike">
                <a:solidFill>
                  <a:schemeClr val="dk1"/>
                </a:solidFill>
                <a:latin typeface="Corbel"/>
                <a:ea typeface="Corbel"/>
                <a:cs typeface="Corbel"/>
                <a:sym typeface="Corbel"/>
              </a:defRPr>
            </a:lvl3pPr>
            <a:lvl4pPr indent="0" lvl="3" marL="0" marR="0" rtl="0" algn="r">
              <a:spcBef>
                <a:spcPts val="0"/>
              </a:spcBef>
              <a:buNone/>
              <a:defRPr b="0" i="0" sz="1000" u="none" cap="none" strike="noStrike">
                <a:solidFill>
                  <a:schemeClr val="dk1"/>
                </a:solidFill>
                <a:latin typeface="Corbel"/>
                <a:ea typeface="Corbel"/>
                <a:cs typeface="Corbel"/>
                <a:sym typeface="Corbel"/>
              </a:defRPr>
            </a:lvl4pPr>
            <a:lvl5pPr indent="0" lvl="4" marL="0" marR="0" rtl="0" algn="r">
              <a:spcBef>
                <a:spcPts val="0"/>
              </a:spcBef>
              <a:buNone/>
              <a:defRPr b="0" i="0" sz="1000" u="none" cap="none" strike="noStrike">
                <a:solidFill>
                  <a:schemeClr val="dk1"/>
                </a:solidFill>
                <a:latin typeface="Corbel"/>
                <a:ea typeface="Corbel"/>
                <a:cs typeface="Corbel"/>
                <a:sym typeface="Corbel"/>
              </a:defRPr>
            </a:lvl5pPr>
            <a:lvl6pPr indent="0" lvl="5" marL="0" marR="0" rtl="0" algn="r">
              <a:spcBef>
                <a:spcPts val="0"/>
              </a:spcBef>
              <a:buNone/>
              <a:defRPr b="0" i="0" sz="1000" u="none" cap="none" strike="noStrike">
                <a:solidFill>
                  <a:schemeClr val="dk1"/>
                </a:solidFill>
                <a:latin typeface="Corbel"/>
                <a:ea typeface="Corbel"/>
                <a:cs typeface="Corbel"/>
                <a:sym typeface="Corbel"/>
              </a:defRPr>
            </a:lvl6pPr>
            <a:lvl7pPr indent="0" lvl="6" marL="0" marR="0" rtl="0" algn="r">
              <a:spcBef>
                <a:spcPts val="0"/>
              </a:spcBef>
              <a:buNone/>
              <a:defRPr b="0" i="0" sz="1000" u="none" cap="none" strike="noStrike">
                <a:solidFill>
                  <a:schemeClr val="dk1"/>
                </a:solidFill>
                <a:latin typeface="Corbel"/>
                <a:ea typeface="Corbel"/>
                <a:cs typeface="Corbel"/>
                <a:sym typeface="Corbel"/>
              </a:defRPr>
            </a:lvl7pPr>
            <a:lvl8pPr indent="0" lvl="7" marL="0" marR="0" rtl="0" algn="r">
              <a:spcBef>
                <a:spcPts val="0"/>
              </a:spcBef>
              <a:buNone/>
              <a:defRPr b="0" i="0" sz="1000" u="none" cap="none" strike="noStrike">
                <a:solidFill>
                  <a:schemeClr val="dk1"/>
                </a:solidFill>
                <a:latin typeface="Corbel"/>
                <a:ea typeface="Corbel"/>
                <a:cs typeface="Corbel"/>
                <a:sym typeface="Corbel"/>
              </a:defRPr>
            </a:lvl8pPr>
            <a:lvl9pPr indent="0" lvl="8" marL="0" marR="0" rtl="0" algn="r">
              <a:spcBef>
                <a:spcPts val="0"/>
              </a:spcBef>
              <a:buNone/>
              <a:defRPr b="0" i="0" sz="1000" u="none" cap="none" strike="noStrike">
                <a:solidFill>
                  <a:schemeClr val="dk1"/>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olo el título" type="titleOnly">
  <p:cSld name="TITLE_ONLY">
    <p:spTree>
      <p:nvGrpSpPr>
        <p:cNvPr id="59" name="Shape 59"/>
        <p:cNvGrpSpPr/>
        <p:nvPr/>
      </p:nvGrpSpPr>
      <p:grpSpPr>
        <a:xfrm>
          <a:off x="0" y="0"/>
          <a:ext cx="0" cy="0"/>
          <a:chOff x="0" y="0"/>
          <a:chExt cx="0" cy="0"/>
        </a:xfrm>
      </p:grpSpPr>
      <p:sp>
        <p:nvSpPr>
          <p:cNvPr id="60" name="Shape 60"/>
          <p:cNvSpPr txBox="1"/>
          <p:nvPr>
            <p:ph type="title"/>
          </p:nvPr>
        </p:nvSpPr>
        <p:spPr>
          <a:xfrm>
            <a:off x="1484311" y="685800"/>
            <a:ext cx="10018713" cy="1752599"/>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orbel"/>
              <a:buNone/>
              <a:defRPr b="0" i="0" sz="4000" u="none" cap="none" strike="noStrike">
                <a:solidFill>
                  <a:schemeClr val="dk1"/>
                </a:solidFill>
                <a:latin typeface="Corbel"/>
                <a:ea typeface="Corbel"/>
                <a:cs typeface="Corbel"/>
                <a:sym typeface="Corbel"/>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61" name="Shape 61"/>
          <p:cNvSpPr txBox="1"/>
          <p:nvPr>
            <p:ph idx="10" type="dt"/>
          </p:nvPr>
        </p:nvSpPr>
        <p:spPr>
          <a:xfrm>
            <a:off x="9732656" y="5883275"/>
            <a:ext cx="11430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62" name="Shape 62"/>
          <p:cNvSpPr txBox="1"/>
          <p:nvPr>
            <p:ph idx="11" type="ftr"/>
          </p:nvPr>
        </p:nvSpPr>
        <p:spPr>
          <a:xfrm>
            <a:off x="2572279" y="5883275"/>
            <a:ext cx="7084177"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63" name="Shape 63"/>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Corbel"/>
                <a:ea typeface="Corbel"/>
                <a:cs typeface="Corbel"/>
                <a:sym typeface="Corbel"/>
              </a:defRPr>
            </a:lvl1pPr>
            <a:lvl2pPr indent="0" lvl="1" marL="0" marR="0" rtl="0" algn="r">
              <a:spcBef>
                <a:spcPts val="0"/>
              </a:spcBef>
              <a:buNone/>
              <a:defRPr b="0" i="0" sz="1000" u="none" cap="none" strike="noStrike">
                <a:solidFill>
                  <a:schemeClr val="dk1"/>
                </a:solidFill>
                <a:latin typeface="Corbel"/>
                <a:ea typeface="Corbel"/>
                <a:cs typeface="Corbel"/>
                <a:sym typeface="Corbel"/>
              </a:defRPr>
            </a:lvl2pPr>
            <a:lvl3pPr indent="0" lvl="2" marL="0" marR="0" rtl="0" algn="r">
              <a:spcBef>
                <a:spcPts val="0"/>
              </a:spcBef>
              <a:buNone/>
              <a:defRPr b="0" i="0" sz="1000" u="none" cap="none" strike="noStrike">
                <a:solidFill>
                  <a:schemeClr val="dk1"/>
                </a:solidFill>
                <a:latin typeface="Corbel"/>
                <a:ea typeface="Corbel"/>
                <a:cs typeface="Corbel"/>
                <a:sym typeface="Corbel"/>
              </a:defRPr>
            </a:lvl3pPr>
            <a:lvl4pPr indent="0" lvl="3" marL="0" marR="0" rtl="0" algn="r">
              <a:spcBef>
                <a:spcPts val="0"/>
              </a:spcBef>
              <a:buNone/>
              <a:defRPr b="0" i="0" sz="1000" u="none" cap="none" strike="noStrike">
                <a:solidFill>
                  <a:schemeClr val="dk1"/>
                </a:solidFill>
                <a:latin typeface="Corbel"/>
                <a:ea typeface="Corbel"/>
                <a:cs typeface="Corbel"/>
                <a:sym typeface="Corbel"/>
              </a:defRPr>
            </a:lvl4pPr>
            <a:lvl5pPr indent="0" lvl="4" marL="0" marR="0" rtl="0" algn="r">
              <a:spcBef>
                <a:spcPts val="0"/>
              </a:spcBef>
              <a:buNone/>
              <a:defRPr b="0" i="0" sz="1000" u="none" cap="none" strike="noStrike">
                <a:solidFill>
                  <a:schemeClr val="dk1"/>
                </a:solidFill>
                <a:latin typeface="Corbel"/>
                <a:ea typeface="Corbel"/>
                <a:cs typeface="Corbel"/>
                <a:sym typeface="Corbel"/>
              </a:defRPr>
            </a:lvl5pPr>
            <a:lvl6pPr indent="0" lvl="5" marL="0" marR="0" rtl="0" algn="r">
              <a:spcBef>
                <a:spcPts val="0"/>
              </a:spcBef>
              <a:buNone/>
              <a:defRPr b="0" i="0" sz="1000" u="none" cap="none" strike="noStrike">
                <a:solidFill>
                  <a:schemeClr val="dk1"/>
                </a:solidFill>
                <a:latin typeface="Corbel"/>
                <a:ea typeface="Corbel"/>
                <a:cs typeface="Corbel"/>
                <a:sym typeface="Corbel"/>
              </a:defRPr>
            </a:lvl6pPr>
            <a:lvl7pPr indent="0" lvl="6" marL="0" marR="0" rtl="0" algn="r">
              <a:spcBef>
                <a:spcPts val="0"/>
              </a:spcBef>
              <a:buNone/>
              <a:defRPr b="0" i="0" sz="1000" u="none" cap="none" strike="noStrike">
                <a:solidFill>
                  <a:schemeClr val="dk1"/>
                </a:solidFill>
                <a:latin typeface="Corbel"/>
                <a:ea typeface="Corbel"/>
                <a:cs typeface="Corbel"/>
                <a:sym typeface="Corbel"/>
              </a:defRPr>
            </a:lvl7pPr>
            <a:lvl8pPr indent="0" lvl="7" marL="0" marR="0" rtl="0" algn="r">
              <a:spcBef>
                <a:spcPts val="0"/>
              </a:spcBef>
              <a:buNone/>
              <a:defRPr b="0" i="0" sz="1000" u="none" cap="none" strike="noStrike">
                <a:solidFill>
                  <a:schemeClr val="dk1"/>
                </a:solidFill>
                <a:latin typeface="Corbel"/>
                <a:ea typeface="Corbel"/>
                <a:cs typeface="Corbel"/>
                <a:sym typeface="Corbel"/>
              </a:defRPr>
            </a:lvl8pPr>
            <a:lvl9pPr indent="0" lvl="8" marL="0" marR="0" rtl="0" algn="r">
              <a:spcBef>
                <a:spcPts val="0"/>
              </a:spcBef>
              <a:buNone/>
              <a:defRPr b="0" i="0" sz="1000" u="none" cap="none" strike="noStrike">
                <a:solidFill>
                  <a:schemeClr val="dk1"/>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type="blank">
  <p:cSld name="BLANK">
    <p:spTree>
      <p:nvGrpSpPr>
        <p:cNvPr id="64" name="Shape 64"/>
        <p:cNvGrpSpPr/>
        <p:nvPr/>
      </p:nvGrpSpPr>
      <p:grpSpPr>
        <a:xfrm>
          <a:off x="0" y="0"/>
          <a:ext cx="0" cy="0"/>
          <a:chOff x="0" y="0"/>
          <a:chExt cx="0" cy="0"/>
        </a:xfrm>
      </p:grpSpPr>
      <p:sp>
        <p:nvSpPr>
          <p:cNvPr id="65" name="Shape 65"/>
          <p:cNvSpPr txBox="1"/>
          <p:nvPr>
            <p:ph idx="10" type="dt"/>
          </p:nvPr>
        </p:nvSpPr>
        <p:spPr>
          <a:xfrm>
            <a:off x="9732656" y="5883275"/>
            <a:ext cx="11430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66" name="Shape 66"/>
          <p:cNvSpPr txBox="1"/>
          <p:nvPr>
            <p:ph idx="11" type="ftr"/>
          </p:nvPr>
        </p:nvSpPr>
        <p:spPr>
          <a:xfrm>
            <a:off x="2572279" y="5883275"/>
            <a:ext cx="7084177"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67" name="Shape 67"/>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Corbel"/>
                <a:ea typeface="Corbel"/>
                <a:cs typeface="Corbel"/>
                <a:sym typeface="Corbel"/>
              </a:defRPr>
            </a:lvl1pPr>
            <a:lvl2pPr indent="0" lvl="1" marL="0" marR="0" rtl="0" algn="r">
              <a:spcBef>
                <a:spcPts val="0"/>
              </a:spcBef>
              <a:buNone/>
              <a:defRPr b="0" i="0" sz="1000" u="none" cap="none" strike="noStrike">
                <a:solidFill>
                  <a:schemeClr val="dk1"/>
                </a:solidFill>
                <a:latin typeface="Corbel"/>
                <a:ea typeface="Corbel"/>
                <a:cs typeface="Corbel"/>
                <a:sym typeface="Corbel"/>
              </a:defRPr>
            </a:lvl2pPr>
            <a:lvl3pPr indent="0" lvl="2" marL="0" marR="0" rtl="0" algn="r">
              <a:spcBef>
                <a:spcPts val="0"/>
              </a:spcBef>
              <a:buNone/>
              <a:defRPr b="0" i="0" sz="1000" u="none" cap="none" strike="noStrike">
                <a:solidFill>
                  <a:schemeClr val="dk1"/>
                </a:solidFill>
                <a:latin typeface="Corbel"/>
                <a:ea typeface="Corbel"/>
                <a:cs typeface="Corbel"/>
                <a:sym typeface="Corbel"/>
              </a:defRPr>
            </a:lvl3pPr>
            <a:lvl4pPr indent="0" lvl="3" marL="0" marR="0" rtl="0" algn="r">
              <a:spcBef>
                <a:spcPts val="0"/>
              </a:spcBef>
              <a:buNone/>
              <a:defRPr b="0" i="0" sz="1000" u="none" cap="none" strike="noStrike">
                <a:solidFill>
                  <a:schemeClr val="dk1"/>
                </a:solidFill>
                <a:latin typeface="Corbel"/>
                <a:ea typeface="Corbel"/>
                <a:cs typeface="Corbel"/>
                <a:sym typeface="Corbel"/>
              </a:defRPr>
            </a:lvl4pPr>
            <a:lvl5pPr indent="0" lvl="4" marL="0" marR="0" rtl="0" algn="r">
              <a:spcBef>
                <a:spcPts val="0"/>
              </a:spcBef>
              <a:buNone/>
              <a:defRPr b="0" i="0" sz="1000" u="none" cap="none" strike="noStrike">
                <a:solidFill>
                  <a:schemeClr val="dk1"/>
                </a:solidFill>
                <a:latin typeface="Corbel"/>
                <a:ea typeface="Corbel"/>
                <a:cs typeface="Corbel"/>
                <a:sym typeface="Corbel"/>
              </a:defRPr>
            </a:lvl5pPr>
            <a:lvl6pPr indent="0" lvl="5" marL="0" marR="0" rtl="0" algn="r">
              <a:spcBef>
                <a:spcPts val="0"/>
              </a:spcBef>
              <a:buNone/>
              <a:defRPr b="0" i="0" sz="1000" u="none" cap="none" strike="noStrike">
                <a:solidFill>
                  <a:schemeClr val="dk1"/>
                </a:solidFill>
                <a:latin typeface="Corbel"/>
                <a:ea typeface="Corbel"/>
                <a:cs typeface="Corbel"/>
                <a:sym typeface="Corbel"/>
              </a:defRPr>
            </a:lvl6pPr>
            <a:lvl7pPr indent="0" lvl="6" marL="0" marR="0" rtl="0" algn="r">
              <a:spcBef>
                <a:spcPts val="0"/>
              </a:spcBef>
              <a:buNone/>
              <a:defRPr b="0" i="0" sz="1000" u="none" cap="none" strike="noStrike">
                <a:solidFill>
                  <a:schemeClr val="dk1"/>
                </a:solidFill>
                <a:latin typeface="Corbel"/>
                <a:ea typeface="Corbel"/>
                <a:cs typeface="Corbel"/>
                <a:sym typeface="Corbel"/>
              </a:defRPr>
            </a:lvl7pPr>
            <a:lvl8pPr indent="0" lvl="7" marL="0" marR="0" rtl="0" algn="r">
              <a:spcBef>
                <a:spcPts val="0"/>
              </a:spcBef>
              <a:buNone/>
              <a:defRPr b="0" i="0" sz="1000" u="none" cap="none" strike="noStrike">
                <a:solidFill>
                  <a:schemeClr val="dk1"/>
                </a:solidFill>
                <a:latin typeface="Corbel"/>
                <a:ea typeface="Corbel"/>
                <a:cs typeface="Corbel"/>
                <a:sym typeface="Corbel"/>
              </a:defRPr>
            </a:lvl8pPr>
            <a:lvl9pPr indent="0" lvl="8" marL="0" marR="0" rtl="0" algn="r">
              <a:spcBef>
                <a:spcPts val="0"/>
              </a:spcBef>
              <a:buNone/>
              <a:defRPr b="0" i="0" sz="1000" u="none" cap="none" strike="noStrike">
                <a:solidFill>
                  <a:schemeClr val="dk1"/>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ido con título" type="objTx">
  <p:cSld name="OBJECT_WITH_CAPTION_TEXT">
    <p:spTree>
      <p:nvGrpSpPr>
        <p:cNvPr id="68" name="Shape 68"/>
        <p:cNvGrpSpPr/>
        <p:nvPr/>
      </p:nvGrpSpPr>
      <p:grpSpPr>
        <a:xfrm>
          <a:off x="0" y="0"/>
          <a:ext cx="0" cy="0"/>
          <a:chOff x="0" y="0"/>
          <a:chExt cx="0" cy="0"/>
        </a:xfrm>
      </p:grpSpPr>
      <p:sp>
        <p:nvSpPr>
          <p:cNvPr id="69" name="Shape 69"/>
          <p:cNvSpPr txBox="1"/>
          <p:nvPr>
            <p:ph type="title"/>
          </p:nvPr>
        </p:nvSpPr>
        <p:spPr>
          <a:xfrm>
            <a:off x="1484312" y="1600200"/>
            <a:ext cx="3549121" cy="1371600"/>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Clr>
                <a:schemeClr val="dk1"/>
              </a:buClr>
              <a:buSzPts val="1400"/>
              <a:buFont typeface="Corbel"/>
              <a:buNone/>
              <a:defRPr b="0" i="0" sz="2400" u="none" cap="none" strike="noStrike">
                <a:solidFill>
                  <a:schemeClr val="dk1"/>
                </a:solidFill>
                <a:latin typeface="Corbel"/>
                <a:ea typeface="Corbel"/>
                <a:cs typeface="Corbel"/>
                <a:sym typeface="Corbel"/>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70" name="Shape 70"/>
          <p:cNvSpPr txBox="1"/>
          <p:nvPr>
            <p:ph idx="1" type="body"/>
          </p:nvPr>
        </p:nvSpPr>
        <p:spPr>
          <a:xfrm>
            <a:off x="5262033" y="685799"/>
            <a:ext cx="6240990" cy="5105401"/>
          </a:xfrm>
          <a:prstGeom prst="rect">
            <a:avLst/>
          </a:prstGeom>
          <a:noFill/>
          <a:ln>
            <a:noFill/>
          </a:ln>
        </p:spPr>
        <p:txBody>
          <a:bodyPr anchorCtr="0" anchor="ctr" bIns="91425" lIns="91425" spcFirstLastPara="1" rIns="91425" wrap="square" tIns="91425"/>
          <a:lstStyle>
            <a:lvl1pPr indent="-412750" lvl="0" marL="457200" marR="0" rtl="0" algn="l">
              <a:spcBef>
                <a:spcPts val="400"/>
              </a:spcBef>
              <a:spcAft>
                <a:spcPts val="0"/>
              </a:spcAft>
              <a:buClr>
                <a:srgbClr val="B96B10"/>
              </a:buClr>
              <a:buSzPts val="2900"/>
              <a:buFont typeface="Arial"/>
              <a:buChar char="•"/>
              <a:defRPr b="0" i="0" sz="2000" u="none" cap="none" strike="noStrike">
                <a:solidFill>
                  <a:schemeClr val="dk1"/>
                </a:solidFill>
                <a:latin typeface="Corbel"/>
                <a:ea typeface="Corbel"/>
                <a:cs typeface="Corbel"/>
                <a:sym typeface="Corbel"/>
              </a:defRPr>
            </a:lvl1pPr>
            <a:lvl2pPr indent="-394335" lvl="1" marL="914400" marR="0" rtl="0" algn="l">
              <a:spcBef>
                <a:spcPts val="600"/>
              </a:spcBef>
              <a:spcAft>
                <a:spcPts val="0"/>
              </a:spcAft>
              <a:buClr>
                <a:srgbClr val="B96B10"/>
              </a:buClr>
              <a:buSzPts val="2610"/>
              <a:buFont typeface="Arial"/>
              <a:buChar char="•"/>
              <a:defRPr b="0" i="0" sz="1800" u="none" cap="none" strike="noStrike">
                <a:solidFill>
                  <a:schemeClr val="dk1"/>
                </a:solidFill>
                <a:latin typeface="Corbel"/>
                <a:ea typeface="Corbel"/>
                <a:cs typeface="Corbel"/>
                <a:sym typeface="Corbel"/>
              </a:defRPr>
            </a:lvl2pPr>
            <a:lvl3pPr indent="-375919" lvl="2" marL="1371600" marR="0" rtl="0" algn="l">
              <a:spcBef>
                <a:spcPts val="600"/>
              </a:spcBef>
              <a:spcAft>
                <a:spcPts val="0"/>
              </a:spcAft>
              <a:buClr>
                <a:srgbClr val="B96B10"/>
              </a:buClr>
              <a:buSzPts val="2320"/>
              <a:buFont typeface="Arial"/>
              <a:buChar char="•"/>
              <a:defRPr b="0" i="0" sz="1600" u="none" cap="none" strike="noStrike">
                <a:solidFill>
                  <a:schemeClr val="dk1"/>
                </a:solidFill>
                <a:latin typeface="Corbel"/>
                <a:ea typeface="Corbel"/>
                <a:cs typeface="Corbel"/>
                <a:sym typeface="Corbel"/>
              </a:defRPr>
            </a:lvl3pPr>
            <a:lvl4pPr indent="-357505" lvl="3" marL="18288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4pPr>
            <a:lvl5pPr indent="-357504" lvl="4" marL="22860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5pPr>
            <a:lvl6pPr indent="-357504" lvl="5" marL="27432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6pPr>
            <a:lvl7pPr indent="-357504" lvl="6" marL="32004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7pPr>
            <a:lvl8pPr indent="-357504" lvl="7" marL="36576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8pPr>
            <a:lvl9pPr indent="-357504" lvl="8" marL="4114800" marR="0" rtl="0" algn="l">
              <a:spcBef>
                <a:spcPts val="600"/>
              </a:spcBef>
              <a:spcAft>
                <a:spcPts val="600"/>
              </a:spcAft>
              <a:buClr>
                <a:srgbClr val="B96B10"/>
              </a:buClr>
              <a:buSzPts val="2030"/>
              <a:buFont typeface="Arial"/>
              <a:buChar char="•"/>
              <a:defRPr b="0" i="0" sz="1400" u="none" cap="none" strike="noStrike">
                <a:solidFill>
                  <a:schemeClr val="dk1"/>
                </a:solidFill>
                <a:latin typeface="Corbel"/>
                <a:ea typeface="Corbel"/>
                <a:cs typeface="Corbel"/>
                <a:sym typeface="Corbel"/>
              </a:defRPr>
            </a:lvl9pPr>
          </a:lstStyle>
          <a:p/>
        </p:txBody>
      </p:sp>
      <p:sp>
        <p:nvSpPr>
          <p:cNvPr id="71" name="Shape 71"/>
          <p:cNvSpPr txBox="1"/>
          <p:nvPr>
            <p:ph idx="2" type="body"/>
          </p:nvPr>
        </p:nvSpPr>
        <p:spPr>
          <a:xfrm>
            <a:off x="1484312" y="2971800"/>
            <a:ext cx="3549121" cy="1828800"/>
          </a:xfrm>
          <a:prstGeom prst="rect">
            <a:avLst/>
          </a:prstGeom>
          <a:noFill/>
          <a:ln>
            <a:noFill/>
          </a:ln>
        </p:spPr>
        <p:txBody>
          <a:bodyPr anchorCtr="0" anchor="ctr" bIns="91425" lIns="91425" spcFirstLastPara="1" rIns="91425" wrap="square" tIns="91425"/>
          <a:lstStyle>
            <a:lvl1pPr indent="-228600" lvl="0" marL="457200" marR="0" rtl="0" algn="ctr">
              <a:spcBef>
                <a:spcPts val="320"/>
              </a:spcBef>
              <a:spcAft>
                <a:spcPts val="0"/>
              </a:spcAft>
              <a:buClr>
                <a:srgbClr val="B96B10"/>
              </a:buClr>
              <a:buSzPts val="3480"/>
              <a:buFont typeface="Arial"/>
              <a:buNone/>
              <a:defRPr b="0" i="0" sz="1600" u="none" cap="none" strike="noStrike">
                <a:solidFill>
                  <a:schemeClr val="dk1"/>
                </a:solidFill>
                <a:latin typeface="Corbel"/>
                <a:ea typeface="Corbel"/>
                <a:cs typeface="Corbel"/>
                <a:sym typeface="Corbel"/>
              </a:defRPr>
            </a:lvl1pPr>
            <a:lvl2pPr indent="-228600" lvl="1" marL="914400" marR="0" rtl="0" algn="l">
              <a:spcBef>
                <a:spcPts val="600"/>
              </a:spcBef>
              <a:spcAft>
                <a:spcPts val="0"/>
              </a:spcAft>
              <a:buClr>
                <a:srgbClr val="B96B10"/>
              </a:buClr>
              <a:buSzPts val="2900"/>
              <a:buFont typeface="Arial"/>
              <a:buNone/>
              <a:defRPr b="0" i="0" sz="1200" u="none" cap="none" strike="noStrike">
                <a:solidFill>
                  <a:schemeClr val="dk1"/>
                </a:solidFill>
                <a:latin typeface="Corbel"/>
                <a:ea typeface="Corbel"/>
                <a:cs typeface="Corbel"/>
                <a:sym typeface="Corbel"/>
              </a:defRPr>
            </a:lvl2pPr>
            <a:lvl3pPr indent="-228600" lvl="2" marL="1371600" marR="0" rtl="0" algn="l">
              <a:spcBef>
                <a:spcPts val="600"/>
              </a:spcBef>
              <a:spcAft>
                <a:spcPts val="0"/>
              </a:spcAft>
              <a:buClr>
                <a:srgbClr val="B96B10"/>
              </a:buClr>
              <a:buSzPts val="2610"/>
              <a:buFont typeface="Arial"/>
              <a:buNone/>
              <a:defRPr b="0" i="0" sz="1000" u="none" cap="none" strike="noStrike">
                <a:solidFill>
                  <a:schemeClr val="dk1"/>
                </a:solidFill>
                <a:latin typeface="Corbel"/>
                <a:ea typeface="Corbel"/>
                <a:cs typeface="Corbel"/>
                <a:sym typeface="Corbel"/>
              </a:defRPr>
            </a:lvl3pPr>
            <a:lvl4pPr indent="-228600" lvl="3" marL="1828800" marR="0" rtl="0" algn="l">
              <a:spcBef>
                <a:spcPts val="600"/>
              </a:spcBef>
              <a:spcAft>
                <a:spcPts val="0"/>
              </a:spcAft>
              <a:buClr>
                <a:srgbClr val="B96B10"/>
              </a:buClr>
              <a:buSzPts val="2320"/>
              <a:buFont typeface="Arial"/>
              <a:buNone/>
              <a:defRPr b="0" i="0" sz="900" u="none" cap="none" strike="noStrike">
                <a:solidFill>
                  <a:schemeClr val="dk1"/>
                </a:solidFill>
                <a:latin typeface="Corbel"/>
                <a:ea typeface="Corbel"/>
                <a:cs typeface="Corbel"/>
                <a:sym typeface="Corbel"/>
              </a:defRPr>
            </a:lvl4pPr>
            <a:lvl5pPr indent="-228600" lvl="4" marL="2286000" marR="0" rtl="0" algn="l">
              <a:spcBef>
                <a:spcPts val="600"/>
              </a:spcBef>
              <a:spcAft>
                <a:spcPts val="0"/>
              </a:spcAft>
              <a:buClr>
                <a:srgbClr val="B96B10"/>
              </a:buClr>
              <a:buSzPts val="2030"/>
              <a:buFont typeface="Arial"/>
              <a:buNone/>
              <a:defRPr b="0" i="0" sz="900" u="none" cap="none" strike="noStrike">
                <a:solidFill>
                  <a:schemeClr val="dk1"/>
                </a:solidFill>
                <a:latin typeface="Corbel"/>
                <a:ea typeface="Corbel"/>
                <a:cs typeface="Corbel"/>
                <a:sym typeface="Corbel"/>
              </a:defRPr>
            </a:lvl5pPr>
            <a:lvl6pPr indent="-228600" lvl="5" marL="2743200" marR="0" rtl="0" algn="l">
              <a:spcBef>
                <a:spcPts val="600"/>
              </a:spcBef>
              <a:spcAft>
                <a:spcPts val="0"/>
              </a:spcAft>
              <a:buClr>
                <a:srgbClr val="B96B10"/>
              </a:buClr>
              <a:buSzPts val="2030"/>
              <a:buFont typeface="Arial"/>
              <a:buNone/>
              <a:defRPr b="0" i="0" sz="900" u="none" cap="none" strike="noStrike">
                <a:solidFill>
                  <a:schemeClr val="dk1"/>
                </a:solidFill>
                <a:latin typeface="Corbel"/>
                <a:ea typeface="Corbel"/>
                <a:cs typeface="Corbel"/>
                <a:sym typeface="Corbel"/>
              </a:defRPr>
            </a:lvl6pPr>
            <a:lvl7pPr indent="-228600" lvl="6" marL="3200400" marR="0" rtl="0" algn="l">
              <a:spcBef>
                <a:spcPts val="600"/>
              </a:spcBef>
              <a:spcAft>
                <a:spcPts val="0"/>
              </a:spcAft>
              <a:buClr>
                <a:srgbClr val="B96B10"/>
              </a:buClr>
              <a:buSzPts val="2030"/>
              <a:buFont typeface="Arial"/>
              <a:buNone/>
              <a:defRPr b="0" i="0" sz="900" u="none" cap="none" strike="noStrike">
                <a:solidFill>
                  <a:schemeClr val="dk1"/>
                </a:solidFill>
                <a:latin typeface="Corbel"/>
                <a:ea typeface="Corbel"/>
                <a:cs typeface="Corbel"/>
                <a:sym typeface="Corbel"/>
              </a:defRPr>
            </a:lvl7pPr>
            <a:lvl8pPr indent="-228600" lvl="7" marL="3657600" marR="0" rtl="0" algn="l">
              <a:spcBef>
                <a:spcPts val="600"/>
              </a:spcBef>
              <a:spcAft>
                <a:spcPts val="0"/>
              </a:spcAft>
              <a:buClr>
                <a:srgbClr val="B96B10"/>
              </a:buClr>
              <a:buSzPts val="2030"/>
              <a:buFont typeface="Arial"/>
              <a:buNone/>
              <a:defRPr b="0" i="0" sz="900" u="none" cap="none" strike="noStrike">
                <a:solidFill>
                  <a:schemeClr val="dk1"/>
                </a:solidFill>
                <a:latin typeface="Corbel"/>
                <a:ea typeface="Corbel"/>
                <a:cs typeface="Corbel"/>
                <a:sym typeface="Corbel"/>
              </a:defRPr>
            </a:lvl8pPr>
            <a:lvl9pPr indent="-228600" lvl="8" marL="4114800" marR="0" rtl="0" algn="l">
              <a:spcBef>
                <a:spcPts val="600"/>
              </a:spcBef>
              <a:spcAft>
                <a:spcPts val="600"/>
              </a:spcAft>
              <a:buClr>
                <a:srgbClr val="B96B10"/>
              </a:buClr>
              <a:buSzPts val="2030"/>
              <a:buFont typeface="Arial"/>
              <a:buNone/>
              <a:defRPr b="0" i="0" sz="900" u="none" cap="none" strike="noStrike">
                <a:solidFill>
                  <a:schemeClr val="dk1"/>
                </a:solidFill>
                <a:latin typeface="Corbel"/>
                <a:ea typeface="Corbel"/>
                <a:cs typeface="Corbel"/>
                <a:sym typeface="Corbel"/>
              </a:defRPr>
            </a:lvl9pPr>
          </a:lstStyle>
          <a:p/>
        </p:txBody>
      </p:sp>
      <p:sp>
        <p:nvSpPr>
          <p:cNvPr id="72" name="Shape 72"/>
          <p:cNvSpPr txBox="1"/>
          <p:nvPr>
            <p:ph idx="10" type="dt"/>
          </p:nvPr>
        </p:nvSpPr>
        <p:spPr>
          <a:xfrm>
            <a:off x="9732656" y="5883275"/>
            <a:ext cx="11430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73" name="Shape 73"/>
          <p:cNvSpPr txBox="1"/>
          <p:nvPr>
            <p:ph idx="11" type="ftr"/>
          </p:nvPr>
        </p:nvSpPr>
        <p:spPr>
          <a:xfrm>
            <a:off x="2572279" y="5883275"/>
            <a:ext cx="7084177"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74" name="Shape 74"/>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Corbel"/>
                <a:ea typeface="Corbel"/>
                <a:cs typeface="Corbel"/>
                <a:sym typeface="Corbel"/>
              </a:defRPr>
            </a:lvl1pPr>
            <a:lvl2pPr indent="0" lvl="1" marL="0" marR="0" rtl="0" algn="r">
              <a:spcBef>
                <a:spcPts val="0"/>
              </a:spcBef>
              <a:buNone/>
              <a:defRPr b="0" i="0" sz="1000" u="none" cap="none" strike="noStrike">
                <a:solidFill>
                  <a:schemeClr val="dk1"/>
                </a:solidFill>
                <a:latin typeface="Corbel"/>
                <a:ea typeface="Corbel"/>
                <a:cs typeface="Corbel"/>
                <a:sym typeface="Corbel"/>
              </a:defRPr>
            </a:lvl2pPr>
            <a:lvl3pPr indent="0" lvl="2" marL="0" marR="0" rtl="0" algn="r">
              <a:spcBef>
                <a:spcPts val="0"/>
              </a:spcBef>
              <a:buNone/>
              <a:defRPr b="0" i="0" sz="1000" u="none" cap="none" strike="noStrike">
                <a:solidFill>
                  <a:schemeClr val="dk1"/>
                </a:solidFill>
                <a:latin typeface="Corbel"/>
                <a:ea typeface="Corbel"/>
                <a:cs typeface="Corbel"/>
                <a:sym typeface="Corbel"/>
              </a:defRPr>
            </a:lvl3pPr>
            <a:lvl4pPr indent="0" lvl="3" marL="0" marR="0" rtl="0" algn="r">
              <a:spcBef>
                <a:spcPts val="0"/>
              </a:spcBef>
              <a:buNone/>
              <a:defRPr b="0" i="0" sz="1000" u="none" cap="none" strike="noStrike">
                <a:solidFill>
                  <a:schemeClr val="dk1"/>
                </a:solidFill>
                <a:latin typeface="Corbel"/>
                <a:ea typeface="Corbel"/>
                <a:cs typeface="Corbel"/>
                <a:sym typeface="Corbel"/>
              </a:defRPr>
            </a:lvl4pPr>
            <a:lvl5pPr indent="0" lvl="4" marL="0" marR="0" rtl="0" algn="r">
              <a:spcBef>
                <a:spcPts val="0"/>
              </a:spcBef>
              <a:buNone/>
              <a:defRPr b="0" i="0" sz="1000" u="none" cap="none" strike="noStrike">
                <a:solidFill>
                  <a:schemeClr val="dk1"/>
                </a:solidFill>
                <a:latin typeface="Corbel"/>
                <a:ea typeface="Corbel"/>
                <a:cs typeface="Corbel"/>
                <a:sym typeface="Corbel"/>
              </a:defRPr>
            </a:lvl5pPr>
            <a:lvl6pPr indent="0" lvl="5" marL="0" marR="0" rtl="0" algn="r">
              <a:spcBef>
                <a:spcPts val="0"/>
              </a:spcBef>
              <a:buNone/>
              <a:defRPr b="0" i="0" sz="1000" u="none" cap="none" strike="noStrike">
                <a:solidFill>
                  <a:schemeClr val="dk1"/>
                </a:solidFill>
                <a:latin typeface="Corbel"/>
                <a:ea typeface="Corbel"/>
                <a:cs typeface="Corbel"/>
                <a:sym typeface="Corbel"/>
              </a:defRPr>
            </a:lvl6pPr>
            <a:lvl7pPr indent="0" lvl="6" marL="0" marR="0" rtl="0" algn="r">
              <a:spcBef>
                <a:spcPts val="0"/>
              </a:spcBef>
              <a:buNone/>
              <a:defRPr b="0" i="0" sz="1000" u="none" cap="none" strike="noStrike">
                <a:solidFill>
                  <a:schemeClr val="dk1"/>
                </a:solidFill>
                <a:latin typeface="Corbel"/>
                <a:ea typeface="Corbel"/>
                <a:cs typeface="Corbel"/>
                <a:sym typeface="Corbel"/>
              </a:defRPr>
            </a:lvl7pPr>
            <a:lvl8pPr indent="0" lvl="7" marL="0" marR="0" rtl="0" algn="r">
              <a:spcBef>
                <a:spcPts val="0"/>
              </a:spcBef>
              <a:buNone/>
              <a:defRPr b="0" i="0" sz="1000" u="none" cap="none" strike="noStrike">
                <a:solidFill>
                  <a:schemeClr val="dk1"/>
                </a:solidFill>
                <a:latin typeface="Corbel"/>
                <a:ea typeface="Corbel"/>
                <a:cs typeface="Corbel"/>
                <a:sym typeface="Corbel"/>
              </a:defRPr>
            </a:lvl8pPr>
            <a:lvl9pPr indent="0" lvl="8" marL="0" marR="0" rtl="0" algn="r">
              <a:spcBef>
                <a:spcPts val="0"/>
              </a:spcBef>
              <a:buNone/>
              <a:defRPr b="0" i="0" sz="1000" u="none" cap="none" strike="noStrike">
                <a:solidFill>
                  <a:schemeClr val="dk1"/>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con título" type="picTx">
  <p:cSld name="PICTURE_WITH_CAPTION_TEXT">
    <p:spTree>
      <p:nvGrpSpPr>
        <p:cNvPr id="75" name="Shape 75"/>
        <p:cNvGrpSpPr/>
        <p:nvPr/>
      </p:nvGrpSpPr>
      <p:grpSpPr>
        <a:xfrm>
          <a:off x="0" y="0"/>
          <a:ext cx="0" cy="0"/>
          <a:chOff x="0" y="0"/>
          <a:chExt cx="0" cy="0"/>
        </a:xfrm>
      </p:grpSpPr>
      <p:sp>
        <p:nvSpPr>
          <p:cNvPr id="76" name="Shape 76"/>
          <p:cNvSpPr txBox="1"/>
          <p:nvPr>
            <p:ph type="title"/>
          </p:nvPr>
        </p:nvSpPr>
        <p:spPr>
          <a:xfrm>
            <a:off x="1482724" y="1752599"/>
            <a:ext cx="5426158" cy="1371600"/>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Clr>
                <a:schemeClr val="dk1"/>
              </a:buClr>
              <a:buSzPts val="1400"/>
              <a:buFont typeface="Corbel"/>
              <a:buNone/>
              <a:defRPr b="0" i="0" sz="2800" u="none" cap="none" strike="noStrike">
                <a:solidFill>
                  <a:schemeClr val="dk1"/>
                </a:solidFill>
                <a:latin typeface="Corbel"/>
                <a:ea typeface="Corbel"/>
                <a:cs typeface="Corbel"/>
                <a:sym typeface="Corbel"/>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77" name="Shape 77"/>
          <p:cNvSpPr/>
          <p:nvPr>
            <p:ph idx="2" type="pic"/>
          </p:nvPr>
        </p:nvSpPr>
        <p:spPr>
          <a:xfrm>
            <a:off x="7594682" y="914400"/>
            <a:ext cx="3280974" cy="4572000"/>
          </a:xfrm>
          <a:prstGeom prst="roundRect">
            <a:avLst>
              <a:gd fmla="val 4280" name="adj"/>
            </a:avLst>
          </a:prstGeom>
          <a:noFill/>
          <a:ln cap="flat" cmpd="sng" w="38100">
            <a:solidFill>
              <a:schemeClr val="lt2"/>
            </a:solidFill>
            <a:prstDash val="solid"/>
            <a:round/>
            <a:headEnd len="sm" w="sm" type="none"/>
            <a:tailEnd len="sm" w="sm" type="none"/>
          </a:ln>
        </p:spPr>
        <p:txBody>
          <a:bodyPr anchorCtr="0" anchor="t" bIns="91425" lIns="91425" spcFirstLastPara="1" rIns="91425" wrap="square" tIns="91425"/>
          <a:lstStyle>
            <a:lvl1pPr indent="0" lvl="0" marL="0" marR="0" rtl="0" algn="ctr">
              <a:spcBef>
                <a:spcPts val="320"/>
              </a:spcBef>
              <a:spcAft>
                <a:spcPts val="0"/>
              </a:spcAft>
              <a:buClr>
                <a:srgbClr val="B96B10"/>
              </a:buClr>
              <a:buSzPts val="1400"/>
              <a:buFont typeface="Arial"/>
              <a:buNone/>
              <a:defRPr b="0" i="0" sz="1600" u="none" cap="none" strike="noStrike">
                <a:solidFill>
                  <a:schemeClr val="dk1"/>
                </a:solidFill>
                <a:latin typeface="Corbel"/>
                <a:ea typeface="Corbel"/>
                <a:cs typeface="Corbel"/>
                <a:sym typeface="Corbel"/>
              </a:defRPr>
            </a:lvl1pPr>
            <a:lvl2pPr indent="0" lvl="1" marL="457200" marR="0" rtl="0" algn="l">
              <a:spcBef>
                <a:spcPts val="600"/>
              </a:spcBef>
              <a:spcAft>
                <a:spcPts val="0"/>
              </a:spcAft>
              <a:buClr>
                <a:srgbClr val="B96B10"/>
              </a:buClr>
              <a:buSzPts val="1400"/>
              <a:buFont typeface="Arial"/>
              <a:buNone/>
              <a:defRPr b="0" i="0" sz="1600" u="none" cap="none" strike="noStrike">
                <a:solidFill>
                  <a:schemeClr val="dk1"/>
                </a:solidFill>
                <a:latin typeface="Corbel"/>
                <a:ea typeface="Corbel"/>
                <a:cs typeface="Corbel"/>
                <a:sym typeface="Corbel"/>
              </a:defRPr>
            </a:lvl2pPr>
            <a:lvl3pPr indent="0" lvl="2" marL="914400" marR="0" rtl="0" algn="l">
              <a:spcBef>
                <a:spcPts val="600"/>
              </a:spcBef>
              <a:spcAft>
                <a:spcPts val="0"/>
              </a:spcAft>
              <a:buClr>
                <a:srgbClr val="B96B10"/>
              </a:buClr>
              <a:buSzPts val="1400"/>
              <a:buFont typeface="Arial"/>
              <a:buNone/>
              <a:defRPr b="0" i="0" sz="1600" u="none" cap="none" strike="noStrike">
                <a:solidFill>
                  <a:schemeClr val="dk1"/>
                </a:solidFill>
                <a:latin typeface="Corbel"/>
                <a:ea typeface="Corbel"/>
                <a:cs typeface="Corbel"/>
                <a:sym typeface="Corbel"/>
              </a:defRPr>
            </a:lvl3pPr>
            <a:lvl4pPr indent="0" lvl="3" marL="1371600" marR="0" rtl="0" algn="l">
              <a:spcBef>
                <a:spcPts val="600"/>
              </a:spcBef>
              <a:spcAft>
                <a:spcPts val="0"/>
              </a:spcAft>
              <a:buClr>
                <a:srgbClr val="B96B10"/>
              </a:buClr>
              <a:buSzPts val="1400"/>
              <a:buFont typeface="Arial"/>
              <a:buNone/>
              <a:defRPr b="0" i="0" sz="1600" u="none" cap="none" strike="noStrike">
                <a:solidFill>
                  <a:schemeClr val="dk1"/>
                </a:solidFill>
                <a:latin typeface="Corbel"/>
                <a:ea typeface="Corbel"/>
                <a:cs typeface="Corbel"/>
                <a:sym typeface="Corbel"/>
              </a:defRPr>
            </a:lvl4pPr>
            <a:lvl5pPr indent="0" lvl="4" marL="1828800" marR="0" rtl="0" algn="l">
              <a:spcBef>
                <a:spcPts val="600"/>
              </a:spcBef>
              <a:spcAft>
                <a:spcPts val="0"/>
              </a:spcAft>
              <a:buClr>
                <a:srgbClr val="B96B10"/>
              </a:buClr>
              <a:buSzPts val="1400"/>
              <a:buFont typeface="Arial"/>
              <a:buNone/>
              <a:defRPr b="0" i="0" sz="1600" u="none" cap="none" strike="noStrike">
                <a:solidFill>
                  <a:schemeClr val="dk1"/>
                </a:solidFill>
                <a:latin typeface="Corbel"/>
                <a:ea typeface="Corbel"/>
                <a:cs typeface="Corbel"/>
                <a:sym typeface="Corbel"/>
              </a:defRPr>
            </a:lvl5pPr>
            <a:lvl6pPr indent="0" lvl="5" marL="2286000" marR="0" rtl="0" algn="l">
              <a:spcBef>
                <a:spcPts val="600"/>
              </a:spcBef>
              <a:spcAft>
                <a:spcPts val="0"/>
              </a:spcAft>
              <a:buClr>
                <a:srgbClr val="B96B10"/>
              </a:buClr>
              <a:buSzPts val="1400"/>
              <a:buFont typeface="Arial"/>
              <a:buNone/>
              <a:defRPr b="0" i="0" sz="1600" u="none" cap="none" strike="noStrike">
                <a:solidFill>
                  <a:schemeClr val="dk1"/>
                </a:solidFill>
                <a:latin typeface="Corbel"/>
                <a:ea typeface="Corbel"/>
                <a:cs typeface="Corbel"/>
                <a:sym typeface="Corbel"/>
              </a:defRPr>
            </a:lvl6pPr>
            <a:lvl7pPr indent="0" lvl="6" marL="2743200" marR="0" rtl="0" algn="l">
              <a:spcBef>
                <a:spcPts val="600"/>
              </a:spcBef>
              <a:spcAft>
                <a:spcPts val="0"/>
              </a:spcAft>
              <a:buClr>
                <a:srgbClr val="B96B10"/>
              </a:buClr>
              <a:buSzPts val="1400"/>
              <a:buFont typeface="Arial"/>
              <a:buNone/>
              <a:defRPr b="0" i="0" sz="1600" u="none" cap="none" strike="noStrike">
                <a:solidFill>
                  <a:schemeClr val="dk1"/>
                </a:solidFill>
                <a:latin typeface="Corbel"/>
                <a:ea typeface="Corbel"/>
                <a:cs typeface="Corbel"/>
                <a:sym typeface="Corbel"/>
              </a:defRPr>
            </a:lvl7pPr>
            <a:lvl8pPr indent="0" lvl="7" marL="3200400" marR="0" rtl="0" algn="l">
              <a:spcBef>
                <a:spcPts val="600"/>
              </a:spcBef>
              <a:spcAft>
                <a:spcPts val="0"/>
              </a:spcAft>
              <a:buClr>
                <a:srgbClr val="B96B10"/>
              </a:buClr>
              <a:buSzPts val="1400"/>
              <a:buFont typeface="Arial"/>
              <a:buNone/>
              <a:defRPr b="0" i="0" sz="1600" u="none" cap="none" strike="noStrike">
                <a:solidFill>
                  <a:schemeClr val="dk1"/>
                </a:solidFill>
                <a:latin typeface="Corbel"/>
                <a:ea typeface="Corbel"/>
                <a:cs typeface="Corbel"/>
                <a:sym typeface="Corbel"/>
              </a:defRPr>
            </a:lvl8pPr>
            <a:lvl9pPr indent="0" lvl="8" marL="3657600" marR="0" rtl="0" algn="l">
              <a:spcBef>
                <a:spcPts val="600"/>
              </a:spcBef>
              <a:spcAft>
                <a:spcPts val="600"/>
              </a:spcAft>
              <a:buClr>
                <a:srgbClr val="B96B10"/>
              </a:buClr>
              <a:buSzPts val="1400"/>
              <a:buFont typeface="Arial"/>
              <a:buNone/>
              <a:defRPr b="0" i="0" sz="1600" u="none" cap="none" strike="noStrike">
                <a:solidFill>
                  <a:schemeClr val="dk1"/>
                </a:solidFill>
                <a:latin typeface="Corbel"/>
                <a:ea typeface="Corbel"/>
                <a:cs typeface="Corbel"/>
                <a:sym typeface="Corbel"/>
              </a:defRPr>
            </a:lvl9pPr>
          </a:lstStyle>
          <a:p/>
        </p:txBody>
      </p:sp>
      <p:sp>
        <p:nvSpPr>
          <p:cNvPr id="78" name="Shape 78"/>
          <p:cNvSpPr txBox="1"/>
          <p:nvPr>
            <p:ph idx="1" type="body"/>
          </p:nvPr>
        </p:nvSpPr>
        <p:spPr>
          <a:xfrm>
            <a:off x="1482724" y="3124199"/>
            <a:ext cx="5426158" cy="1828800"/>
          </a:xfrm>
          <a:prstGeom prst="rect">
            <a:avLst/>
          </a:prstGeom>
          <a:noFill/>
          <a:ln>
            <a:noFill/>
          </a:ln>
        </p:spPr>
        <p:txBody>
          <a:bodyPr anchorCtr="0" anchor="ctr" bIns="91425" lIns="91425" spcFirstLastPara="1" rIns="91425" wrap="square" tIns="91425"/>
          <a:lstStyle>
            <a:lvl1pPr indent="-228600" lvl="0" marL="457200" marR="0" rtl="0" algn="ctr">
              <a:spcBef>
                <a:spcPts val="360"/>
              </a:spcBef>
              <a:spcAft>
                <a:spcPts val="0"/>
              </a:spcAft>
              <a:buClr>
                <a:srgbClr val="B96B10"/>
              </a:buClr>
              <a:buSzPts val="3480"/>
              <a:buFont typeface="Arial"/>
              <a:buNone/>
              <a:defRPr b="0" i="0" sz="1800" u="none" cap="none" strike="noStrike">
                <a:solidFill>
                  <a:schemeClr val="dk1"/>
                </a:solidFill>
                <a:latin typeface="Corbel"/>
                <a:ea typeface="Corbel"/>
                <a:cs typeface="Corbel"/>
                <a:sym typeface="Corbel"/>
              </a:defRPr>
            </a:lvl1pPr>
            <a:lvl2pPr indent="-228600" lvl="1" marL="914400" marR="0" rtl="0" algn="l">
              <a:spcBef>
                <a:spcPts val="600"/>
              </a:spcBef>
              <a:spcAft>
                <a:spcPts val="0"/>
              </a:spcAft>
              <a:buClr>
                <a:srgbClr val="B96B10"/>
              </a:buClr>
              <a:buSzPts val="2900"/>
              <a:buFont typeface="Arial"/>
              <a:buNone/>
              <a:defRPr b="0" i="0" sz="1200" u="none" cap="none" strike="noStrike">
                <a:solidFill>
                  <a:schemeClr val="dk1"/>
                </a:solidFill>
                <a:latin typeface="Corbel"/>
                <a:ea typeface="Corbel"/>
                <a:cs typeface="Corbel"/>
                <a:sym typeface="Corbel"/>
              </a:defRPr>
            </a:lvl2pPr>
            <a:lvl3pPr indent="-228600" lvl="2" marL="1371600" marR="0" rtl="0" algn="l">
              <a:spcBef>
                <a:spcPts val="600"/>
              </a:spcBef>
              <a:spcAft>
                <a:spcPts val="0"/>
              </a:spcAft>
              <a:buClr>
                <a:srgbClr val="B96B10"/>
              </a:buClr>
              <a:buSzPts val="2610"/>
              <a:buFont typeface="Arial"/>
              <a:buNone/>
              <a:defRPr b="0" i="0" sz="1000" u="none" cap="none" strike="noStrike">
                <a:solidFill>
                  <a:schemeClr val="dk1"/>
                </a:solidFill>
                <a:latin typeface="Corbel"/>
                <a:ea typeface="Corbel"/>
                <a:cs typeface="Corbel"/>
                <a:sym typeface="Corbel"/>
              </a:defRPr>
            </a:lvl3pPr>
            <a:lvl4pPr indent="-228600" lvl="3" marL="1828800" marR="0" rtl="0" algn="l">
              <a:spcBef>
                <a:spcPts val="600"/>
              </a:spcBef>
              <a:spcAft>
                <a:spcPts val="0"/>
              </a:spcAft>
              <a:buClr>
                <a:srgbClr val="B96B10"/>
              </a:buClr>
              <a:buSzPts val="2320"/>
              <a:buFont typeface="Arial"/>
              <a:buNone/>
              <a:defRPr b="0" i="0" sz="900" u="none" cap="none" strike="noStrike">
                <a:solidFill>
                  <a:schemeClr val="dk1"/>
                </a:solidFill>
                <a:latin typeface="Corbel"/>
                <a:ea typeface="Corbel"/>
                <a:cs typeface="Corbel"/>
                <a:sym typeface="Corbel"/>
              </a:defRPr>
            </a:lvl4pPr>
            <a:lvl5pPr indent="-228600" lvl="4" marL="2286000" marR="0" rtl="0" algn="l">
              <a:spcBef>
                <a:spcPts val="600"/>
              </a:spcBef>
              <a:spcAft>
                <a:spcPts val="0"/>
              </a:spcAft>
              <a:buClr>
                <a:srgbClr val="B96B10"/>
              </a:buClr>
              <a:buSzPts val="2030"/>
              <a:buFont typeface="Arial"/>
              <a:buNone/>
              <a:defRPr b="0" i="0" sz="900" u="none" cap="none" strike="noStrike">
                <a:solidFill>
                  <a:schemeClr val="dk1"/>
                </a:solidFill>
                <a:latin typeface="Corbel"/>
                <a:ea typeface="Corbel"/>
                <a:cs typeface="Corbel"/>
                <a:sym typeface="Corbel"/>
              </a:defRPr>
            </a:lvl5pPr>
            <a:lvl6pPr indent="-228600" lvl="5" marL="2743200" marR="0" rtl="0" algn="l">
              <a:spcBef>
                <a:spcPts val="600"/>
              </a:spcBef>
              <a:spcAft>
                <a:spcPts val="0"/>
              </a:spcAft>
              <a:buClr>
                <a:srgbClr val="B96B10"/>
              </a:buClr>
              <a:buSzPts val="2030"/>
              <a:buFont typeface="Arial"/>
              <a:buNone/>
              <a:defRPr b="0" i="0" sz="900" u="none" cap="none" strike="noStrike">
                <a:solidFill>
                  <a:schemeClr val="dk1"/>
                </a:solidFill>
                <a:latin typeface="Corbel"/>
                <a:ea typeface="Corbel"/>
                <a:cs typeface="Corbel"/>
                <a:sym typeface="Corbel"/>
              </a:defRPr>
            </a:lvl6pPr>
            <a:lvl7pPr indent="-228600" lvl="6" marL="3200400" marR="0" rtl="0" algn="l">
              <a:spcBef>
                <a:spcPts val="600"/>
              </a:spcBef>
              <a:spcAft>
                <a:spcPts val="0"/>
              </a:spcAft>
              <a:buClr>
                <a:srgbClr val="B96B10"/>
              </a:buClr>
              <a:buSzPts val="2030"/>
              <a:buFont typeface="Arial"/>
              <a:buNone/>
              <a:defRPr b="0" i="0" sz="900" u="none" cap="none" strike="noStrike">
                <a:solidFill>
                  <a:schemeClr val="dk1"/>
                </a:solidFill>
                <a:latin typeface="Corbel"/>
                <a:ea typeface="Corbel"/>
                <a:cs typeface="Corbel"/>
                <a:sym typeface="Corbel"/>
              </a:defRPr>
            </a:lvl7pPr>
            <a:lvl8pPr indent="-228600" lvl="7" marL="3657600" marR="0" rtl="0" algn="l">
              <a:spcBef>
                <a:spcPts val="600"/>
              </a:spcBef>
              <a:spcAft>
                <a:spcPts val="0"/>
              </a:spcAft>
              <a:buClr>
                <a:srgbClr val="B96B10"/>
              </a:buClr>
              <a:buSzPts val="2030"/>
              <a:buFont typeface="Arial"/>
              <a:buNone/>
              <a:defRPr b="0" i="0" sz="900" u="none" cap="none" strike="noStrike">
                <a:solidFill>
                  <a:schemeClr val="dk1"/>
                </a:solidFill>
                <a:latin typeface="Corbel"/>
                <a:ea typeface="Corbel"/>
                <a:cs typeface="Corbel"/>
                <a:sym typeface="Corbel"/>
              </a:defRPr>
            </a:lvl8pPr>
            <a:lvl9pPr indent="-228600" lvl="8" marL="4114800" marR="0" rtl="0" algn="l">
              <a:spcBef>
                <a:spcPts val="600"/>
              </a:spcBef>
              <a:spcAft>
                <a:spcPts val="600"/>
              </a:spcAft>
              <a:buClr>
                <a:srgbClr val="B96B10"/>
              </a:buClr>
              <a:buSzPts val="2030"/>
              <a:buFont typeface="Arial"/>
              <a:buNone/>
              <a:defRPr b="0" i="0" sz="900" u="none" cap="none" strike="noStrike">
                <a:solidFill>
                  <a:schemeClr val="dk1"/>
                </a:solidFill>
                <a:latin typeface="Corbel"/>
                <a:ea typeface="Corbel"/>
                <a:cs typeface="Corbel"/>
                <a:sym typeface="Corbel"/>
              </a:defRPr>
            </a:lvl9pPr>
          </a:lstStyle>
          <a:p/>
        </p:txBody>
      </p:sp>
      <p:sp>
        <p:nvSpPr>
          <p:cNvPr id="79" name="Shape 79"/>
          <p:cNvSpPr txBox="1"/>
          <p:nvPr>
            <p:ph idx="10" type="dt"/>
          </p:nvPr>
        </p:nvSpPr>
        <p:spPr>
          <a:xfrm>
            <a:off x="9732656" y="5883275"/>
            <a:ext cx="11430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80" name="Shape 80"/>
          <p:cNvSpPr txBox="1"/>
          <p:nvPr>
            <p:ph idx="11" type="ftr"/>
          </p:nvPr>
        </p:nvSpPr>
        <p:spPr>
          <a:xfrm>
            <a:off x="2572279" y="5883275"/>
            <a:ext cx="7084177"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81" name="Shape 81"/>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Corbel"/>
                <a:ea typeface="Corbel"/>
                <a:cs typeface="Corbel"/>
                <a:sym typeface="Corbel"/>
              </a:defRPr>
            </a:lvl1pPr>
            <a:lvl2pPr indent="0" lvl="1" marL="0" marR="0" rtl="0" algn="r">
              <a:spcBef>
                <a:spcPts val="0"/>
              </a:spcBef>
              <a:buNone/>
              <a:defRPr b="0" i="0" sz="1000" u="none" cap="none" strike="noStrike">
                <a:solidFill>
                  <a:schemeClr val="dk1"/>
                </a:solidFill>
                <a:latin typeface="Corbel"/>
                <a:ea typeface="Corbel"/>
                <a:cs typeface="Corbel"/>
                <a:sym typeface="Corbel"/>
              </a:defRPr>
            </a:lvl2pPr>
            <a:lvl3pPr indent="0" lvl="2" marL="0" marR="0" rtl="0" algn="r">
              <a:spcBef>
                <a:spcPts val="0"/>
              </a:spcBef>
              <a:buNone/>
              <a:defRPr b="0" i="0" sz="1000" u="none" cap="none" strike="noStrike">
                <a:solidFill>
                  <a:schemeClr val="dk1"/>
                </a:solidFill>
                <a:latin typeface="Corbel"/>
                <a:ea typeface="Corbel"/>
                <a:cs typeface="Corbel"/>
                <a:sym typeface="Corbel"/>
              </a:defRPr>
            </a:lvl3pPr>
            <a:lvl4pPr indent="0" lvl="3" marL="0" marR="0" rtl="0" algn="r">
              <a:spcBef>
                <a:spcPts val="0"/>
              </a:spcBef>
              <a:buNone/>
              <a:defRPr b="0" i="0" sz="1000" u="none" cap="none" strike="noStrike">
                <a:solidFill>
                  <a:schemeClr val="dk1"/>
                </a:solidFill>
                <a:latin typeface="Corbel"/>
                <a:ea typeface="Corbel"/>
                <a:cs typeface="Corbel"/>
                <a:sym typeface="Corbel"/>
              </a:defRPr>
            </a:lvl4pPr>
            <a:lvl5pPr indent="0" lvl="4" marL="0" marR="0" rtl="0" algn="r">
              <a:spcBef>
                <a:spcPts val="0"/>
              </a:spcBef>
              <a:buNone/>
              <a:defRPr b="0" i="0" sz="1000" u="none" cap="none" strike="noStrike">
                <a:solidFill>
                  <a:schemeClr val="dk1"/>
                </a:solidFill>
                <a:latin typeface="Corbel"/>
                <a:ea typeface="Corbel"/>
                <a:cs typeface="Corbel"/>
                <a:sym typeface="Corbel"/>
              </a:defRPr>
            </a:lvl5pPr>
            <a:lvl6pPr indent="0" lvl="5" marL="0" marR="0" rtl="0" algn="r">
              <a:spcBef>
                <a:spcPts val="0"/>
              </a:spcBef>
              <a:buNone/>
              <a:defRPr b="0" i="0" sz="1000" u="none" cap="none" strike="noStrike">
                <a:solidFill>
                  <a:schemeClr val="dk1"/>
                </a:solidFill>
                <a:latin typeface="Corbel"/>
                <a:ea typeface="Corbel"/>
                <a:cs typeface="Corbel"/>
                <a:sym typeface="Corbel"/>
              </a:defRPr>
            </a:lvl6pPr>
            <a:lvl7pPr indent="0" lvl="6" marL="0" marR="0" rtl="0" algn="r">
              <a:spcBef>
                <a:spcPts val="0"/>
              </a:spcBef>
              <a:buNone/>
              <a:defRPr b="0" i="0" sz="1000" u="none" cap="none" strike="noStrike">
                <a:solidFill>
                  <a:schemeClr val="dk1"/>
                </a:solidFill>
                <a:latin typeface="Corbel"/>
                <a:ea typeface="Corbel"/>
                <a:cs typeface="Corbel"/>
                <a:sym typeface="Corbel"/>
              </a:defRPr>
            </a:lvl7pPr>
            <a:lvl8pPr indent="0" lvl="7" marL="0" marR="0" rtl="0" algn="r">
              <a:spcBef>
                <a:spcPts val="0"/>
              </a:spcBef>
              <a:buNone/>
              <a:defRPr b="0" i="0" sz="1000" u="none" cap="none" strike="noStrike">
                <a:solidFill>
                  <a:schemeClr val="dk1"/>
                </a:solidFill>
                <a:latin typeface="Corbel"/>
                <a:ea typeface="Corbel"/>
                <a:cs typeface="Corbel"/>
                <a:sym typeface="Corbel"/>
              </a:defRPr>
            </a:lvl8pPr>
            <a:lvl9pPr indent="0" lvl="8" marL="0" marR="0" rtl="0" algn="r">
              <a:spcBef>
                <a:spcPts val="0"/>
              </a:spcBef>
              <a:buNone/>
              <a:defRPr b="0" i="0" sz="1000" u="none" cap="none" strike="noStrike">
                <a:solidFill>
                  <a:schemeClr val="dk1"/>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grpSp>
        <p:nvGrpSpPr>
          <p:cNvPr id="6" name="Shape 6"/>
          <p:cNvGrpSpPr/>
          <p:nvPr/>
        </p:nvGrpSpPr>
        <p:grpSpPr>
          <a:xfrm>
            <a:off x="150812" y="0"/>
            <a:ext cx="2436813" cy="6858001"/>
            <a:chOff x="1320800" y="0"/>
            <a:chExt cx="2436813" cy="6858001"/>
          </a:xfrm>
        </p:grpSpPr>
        <p:sp>
          <p:nvSpPr>
            <p:cNvPr id="7" name="Shape 7"/>
            <p:cNvSpPr/>
            <p:nvPr/>
          </p:nvSpPr>
          <p:spPr>
            <a:xfrm>
              <a:off x="1627188" y="0"/>
              <a:ext cx="1122363" cy="5329238"/>
            </a:xfrm>
            <a:custGeom>
              <a:pathLst>
                <a:path extrusionOk="0" h="120000" w="120000">
                  <a:moveTo>
                    <a:pt x="0" y="119034"/>
                  </a:moveTo>
                  <a:lnTo>
                    <a:pt x="26478" y="119999"/>
                  </a:lnTo>
                  <a:lnTo>
                    <a:pt x="120000" y="0"/>
                  </a:lnTo>
                  <a:lnTo>
                    <a:pt x="92842" y="0"/>
                  </a:lnTo>
                  <a:lnTo>
                    <a:pt x="0" y="119034"/>
                  </a:lnTo>
                  <a:close/>
                </a:path>
              </a:pathLst>
            </a:custGeom>
            <a:solidFill>
              <a:schemeClr val="accent1"/>
            </a:solidFill>
            <a:ln>
              <a:noFill/>
            </a:ln>
          </p:spPr>
        </p:sp>
        <p:sp>
          <p:nvSpPr>
            <p:cNvPr id="8" name="Shape 8"/>
            <p:cNvSpPr/>
            <p:nvPr/>
          </p:nvSpPr>
          <p:spPr>
            <a:xfrm>
              <a:off x="1320800" y="0"/>
              <a:ext cx="1117600" cy="5276850"/>
            </a:xfrm>
            <a:custGeom>
              <a:pathLst>
                <a:path extrusionOk="0" h="120000" w="120000">
                  <a:moveTo>
                    <a:pt x="120000" y="0"/>
                  </a:moveTo>
                  <a:lnTo>
                    <a:pt x="92897" y="0"/>
                  </a:lnTo>
                  <a:lnTo>
                    <a:pt x="0" y="119133"/>
                  </a:lnTo>
                  <a:lnTo>
                    <a:pt x="26761" y="120000"/>
                  </a:lnTo>
                  <a:lnTo>
                    <a:pt x="120000" y="0"/>
                  </a:lnTo>
                  <a:close/>
                </a:path>
              </a:pathLst>
            </a:custGeom>
            <a:solidFill>
              <a:srgbClr val="595959"/>
            </a:solidFill>
            <a:ln>
              <a:noFill/>
            </a:ln>
          </p:spPr>
        </p:sp>
        <p:sp>
          <p:nvSpPr>
            <p:cNvPr id="9" name="Shape 9"/>
            <p:cNvSpPr/>
            <p:nvPr/>
          </p:nvSpPr>
          <p:spPr>
            <a:xfrm>
              <a:off x="1320800" y="5238750"/>
              <a:ext cx="1228725" cy="1619250"/>
            </a:xfrm>
            <a:custGeom>
              <a:pathLst>
                <a:path extrusionOk="0" h="120000" w="120000">
                  <a:moveTo>
                    <a:pt x="0" y="0"/>
                  </a:moveTo>
                  <a:lnTo>
                    <a:pt x="114728" y="120000"/>
                  </a:lnTo>
                  <a:lnTo>
                    <a:pt x="120000" y="120000"/>
                  </a:lnTo>
                  <a:lnTo>
                    <a:pt x="0" y="0"/>
                  </a:lnTo>
                  <a:close/>
                </a:path>
              </a:pathLst>
            </a:custGeom>
            <a:solidFill>
              <a:srgbClr val="262626"/>
            </a:solidFill>
            <a:ln>
              <a:noFill/>
            </a:ln>
          </p:spPr>
        </p:sp>
        <p:sp>
          <p:nvSpPr>
            <p:cNvPr id="10" name="Shape 10"/>
            <p:cNvSpPr/>
            <p:nvPr/>
          </p:nvSpPr>
          <p:spPr>
            <a:xfrm>
              <a:off x="1627188" y="5291138"/>
              <a:ext cx="1495425" cy="1566863"/>
            </a:xfrm>
            <a:custGeom>
              <a:pathLst>
                <a:path extrusionOk="0" h="120000" w="120000">
                  <a:moveTo>
                    <a:pt x="0" y="0"/>
                  </a:moveTo>
                  <a:lnTo>
                    <a:pt x="115796" y="120000"/>
                  </a:lnTo>
                  <a:lnTo>
                    <a:pt x="120000" y="120000"/>
                  </a:lnTo>
                  <a:lnTo>
                    <a:pt x="0" y="0"/>
                  </a:lnTo>
                  <a:close/>
                </a:path>
              </a:pathLst>
            </a:custGeom>
            <a:solidFill>
              <a:srgbClr val="7B470B"/>
            </a:solidFill>
            <a:ln>
              <a:noFill/>
            </a:ln>
          </p:spPr>
        </p:sp>
        <p:sp>
          <p:nvSpPr>
            <p:cNvPr id="11" name="Shape 11"/>
            <p:cNvSpPr/>
            <p:nvPr/>
          </p:nvSpPr>
          <p:spPr>
            <a:xfrm>
              <a:off x="1627188" y="5286375"/>
              <a:ext cx="2130425" cy="1571625"/>
            </a:xfrm>
            <a:custGeom>
              <a:pathLst>
                <a:path extrusionOk="0" h="120000" w="120000">
                  <a:moveTo>
                    <a:pt x="0" y="363"/>
                  </a:moveTo>
                  <a:lnTo>
                    <a:pt x="84232" y="120000"/>
                  </a:lnTo>
                  <a:lnTo>
                    <a:pt x="120000" y="120000"/>
                  </a:lnTo>
                  <a:lnTo>
                    <a:pt x="13949" y="3272"/>
                  </a:lnTo>
                  <a:lnTo>
                    <a:pt x="0" y="0"/>
                  </a:lnTo>
                  <a:lnTo>
                    <a:pt x="0" y="363"/>
                  </a:lnTo>
                  <a:close/>
                </a:path>
              </a:pathLst>
            </a:custGeom>
            <a:solidFill>
              <a:srgbClr val="B96B10"/>
            </a:solidFill>
            <a:ln>
              <a:noFill/>
            </a:ln>
          </p:spPr>
        </p:sp>
        <p:sp>
          <p:nvSpPr>
            <p:cNvPr id="12" name="Shape 12"/>
            <p:cNvSpPr/>
            <p:nvPr/>
          </p:nvSpPr>
          <p:spPr>
            <a:xfrm>
              <a:off x="1320800" y="5238750"/>
              <a:ext cx="1695450" cy="1619250"/>
            </a:xfrm>
            <a:custGeom>
              <a:pathLst>
                <a:path extrusionOk="0" h="120000" w="120000">
                  <a:moveTo>
                    <a:pt x="120000" y="120000"/>
                  </a:moveTo>
                  <a:lnTo>
                    <a:pt x="20674" y="7058"/>
                  </a:lnTo>
                  <a:lnTo>
                    <a:pt x="17303" y="3176"/>
                  </a:lnTo>
                  <a:lnTo>
                    <a:pt x="17640" y="3176"/>
                  </a:lnTo>
                  <a:lnTo>
                    <a:pt x="17640" y="2823"/>
                  </a:lnTo>
                  <a:lnTo>
                    <a:pt x="17303" y="2823"/>
                  </a:lnTo>
                  <a:lnTo>
                    <a:pt x="0" y="0"/>
                  </a:lnTo>
                  <a:lnTo>
                    <a:pt x="0" y="0"/>
                  </a:lnTo>
                  <a:lnTo>
                    <a:pt x="86966" y="120000"/>
                  </a:lnTo>
                  <a:lnTo>
                    <a:pt x="120000" y="120000"/>
                  </a:lnTo>
                  <a:close/>
                </a:path>
              </a:pathLst>
            </a:custGeom>
            <a:solidFill>
              <a:srgbClr val="3F3F3F"/>
            </a:solidFill>
            <a:ln>
              <a:noFill/>
            </a:ln>
          </p:spPr>
        </p:sp>
      </p:grpSp>
      <p:sp>
        <p:nvSpPr>
          <p:cNvPr id="13" name="Shape 13"/>
          <p:cNvSpPr txBox="1"/>
          <p:nvPr>
            <p:ph type="title"/>
          </p:nvPr>
        </p:nvSpPr>
        <p:spPr>
          <a:xfrm>
            <a:off x="1484311" y="685800"/>
            <a:ext cx="10018713" cy="1752599"/>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orbel"/>
              <a:buNone/>
              <a:defRPr b="0" i="0" sz="4000" u="none" cap="none" strike="noStrike">
                <a:solidFill>
                  <a:schemeClr val="dk1"/>
                </a:solidFill>
                <a:latin typeface="Corbel"/>
                <a:ea typeface="Corbel"/>
                <a:cs typeface="Corbel"/>
                <a:sym typeface="Corbel"/>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4" name="Shape 14"/>
          <p:cNvSpPr txBox="1"/>
          <p:nvPr>
            <p:ph idx="1" type="body"/>
          </p:nvPr>
        </p:nvSpPr>
        <p:spPr>
          <a:xfrm>
            <a:off x="1484310" y="2666999"/>
            <a:ext cx="10018713" cy="3124201"/>
          </a:xfrm>
          <a:prstGeom prst="rect">
            <a:avLst/>
          </a:prstGeom>
          <a:noFill/>
          <a:ln>
            <a:noFill/>
          </a:ln>
        </p:spPr>
        <p:txBody>
          <a:bodyPr anchorCtr="0" anchor="ctr" bIns="91425" lIns="91425" spcFirstLastPara="1" rIns="91425" wrap="square" tIns="91425"/>
          <a:lstStyle>
            <a:lvl1pPr indent="-449580" lvl="0" marL="457200" marR="0" rtl="0" algn="l">
              <a:spcBef>
                <a:spcPts val="480"/>
              </a:spcBef>
              <a:spcAft>
                <a:spcPts val="0"/>
              </a:spcAft>
              <a:buClr>
                <a:srgbClr val="B96B10"/>
              </a:buClr>
              <a:buSzPts val="3480"/>
              <a:buFont typeface="Arial"/>
              <a:buChar char="•"/>
              <a:defRPr b="0" i="0" sz="2400" u="none" cap="none" strike="noStrike">
                <a:solidFill>
                  <a:schemeClr val="dk1"/>
                </a:solidFill>
                <a:latin typeface="Corbel"/>
                <a:ea typeface="Corbel"/>
                <a:cs typeface="Corbel"/>
                <a:sym typeface="Corbel"/>
              </a:defRPr>
            </a:lvl1pPr>
            <a:lvl2pPr indent="-412750" lvl="1" marL="914400" marR="0" rtl="0" algn="l">
              <a:spcBef>
                <a:spcPts val="600"/>
              </a:spcBef>
              <a:spcAft>
                <a:spcPts val="0"/>
              </a:spcAft>
              <a:buClr>
                <a:srgbClr val="B96B10"/>
              </a:buClr>
              <a:buSzPts val="2900"/>
              <a:buFont typeface="Arial"/>
              <a:buChar char="•"/>
              <a:defRPr b="0" i="0" sz="2000" u="none" cap="none" strike="noStrike">
                <a:solidFill>
                  <a:schemeClr val="dk1"/>
                </a:solidFill>
                <a:latin typeface="Corbel"/>
                <a:ea typeface="Corbel"/>
                <a:cs typeface="Corbel"/>
                <a:sym typeface="Corbel"/>
              </a:defRPr>
            </a:lvl2pPr>
            <a:lvl3pPr indent="-394335" lvl="2" marL="1371600" marR="0" rtl="0" algn="l">
              <a:spcBef>
                <a:spcPts val="600"/>
              </a:spcBef>
              <a:spcAft>
                <a:spcPts val="0"/>
              </a:spcAft>
              <a:buClr>
                <a:srgbClr val="B96B10"/>
              </a:buClr>
              <a:buSzPts val="2610"/>
              <a:buFont typeface="Arial"/>
              <a:buChar char="•"/>
              <a:defRPr b="0" i="0" sz="1800" u="none" cap="none" strike="noStrike">
                <a:solidFill>
                  <a:schemeClr val="dk1"/>
                </a:solidFill>
                <a:latin typeface="Corbel"/>
                <a:ea typeface="Corbel"/>
                <a:cs typeface="Corbel"/>
                <a:sym typeface="Corbel"/>
              </a:defRPr>
            </a:lvl3pPr>
            <a:lvl4pPr indent="-375919" lvl="3" marL="1828800" marR="0" rtl="0" algn="l">
              <a:spcBef>
                <a:spcPts val="600"/>
              </a:spcBef>
              <a:spcAft>
                <a:spcPts val="0"/>
              </a:spcAft>
              <a:buClr>
                <a:srgbClr val="B96B10"/>
              </a:buClr>
              <a:buSzPts val="2320"/>
              <a:buFont typeface="Arial"/>
              <a:buChar char="•"/>
              <a:defRPr b="0" i="0" sz="1600" u="none" cap="none" strike="noStrike">
                <a:solidFill>
                  <a:schemeClr val="dk1"/>
                </a:solidFill>
                <a:latin typeface="Corbel"/>
                <a:ea typeface="Corbel"/>
                <a:cs typeface="Corbel"/>
                <a:sym typeface="Corbel"/>
              </a:defRPr>
            </a:lvl4pPr>
            <a:lvl5pPr indent="-357504" lvl="4" marL="22860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5pPr>
            <a:lvl6pPr indent="-357504" lvl="5" marL="27432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6pPr>
            <a:lvl7pPr indent="-357504" lvl="6" marL="32004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7pPr>
            <a:lvl8pPr indent="-357504" lvl="7" marL="3657600" marR="0" rtl="0" algn="l">
              <a:spcBef>
                <a:spcPts val="600"/>
              </a:spcBef>
              <a:spcAft>
                <a:spcPts val="0"/>
              </a:spcAft>
              <a:buClr>
                <a:srgbClr val="B96B10"/>
              </a:buClr>
              <a:buSzPts val="2030"/>
              <a:buFont typeface="Arial"/>
              <a:buChar char="•"/>
              <a:defRPr b="0" i="0" sz="1400" u="none" cap="none" strike="noStrike">
                <a:solidFill>
                  <a:schemeClr val="dk1"/>
                </a:solidFill>
                <a:latin typeface="Corbel"/>
                <a:ea typeface="Corbel"/>
                <a:cs typeface="Corbel"/>
                <a:sym typeface="Corbel"/>
              </a:defRPr>
            </a:lvl8pPr>
            <a:lvl9pPr indent="-357504" lvl="8" marL="4114800" marR="0" rtl="0" algn="l">
              <a:spcBef>
                <a:spcPts val="600"/>
              </a:spcBef>
              <a:spcAft>
                <a:spcPts val="600"/>
              </a:spcAft>
              <a:buClr>
                <a:srgbClr val="B96B10"/>
              </a:buClr>
              <a:buSzPts val="2030"/>
              <a:buFont typeface="Arial"/>
              <a:buChar char="•"/>
              <a:defRPr b="0" i="0" sz="1400" u="none" cap="none" strike="noStrike">
                <a:solidFill>
                  <a:schemeClr val="dk1"/>
                </a:solidFill>
                <a:latin typeface="Corbel"/>
                <a:ea typeface="Corbel"/>
                <a:cs typeface="Corbel"/>
                <a:sym typeface="Corbel"/>
              </a:defRPr>
            </a:lvl9pPr>
          </a:lstStyle>
          <a:p/>
        </p:txBody>
      </p:sp>
      <p:sp>
        <p:nvSpPr>
          <p:cNvPr id="15" name="Shape 15"/>
          <p:cNvSpPr txBox="1"/>
          <p:nvPr>
            <p:ph idx="10" type="dt"/>
          </p:nvPr>
        </p:nvSpPr>
        <p:spPr>
          <a:xfrm>
            <a:off x="9732656" y="5883275"/>
            <a:ext cx="11430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6" name="Shape 16"/>
          <p:cNvSpPr txBox="1"/>
          <p:nvPr>
            <p:ph idx="11" type="ftr"/>
          </p:nvPr>
        </p:nvSpPr>
        <p:spPr>
          <a:xfrm>
            <a:off x="2572279" y="5883275"/>
            <a:ext cx="7084177"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indent="0" lvl="2" marL="914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indent="0" lvl="3" marL="1371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indent="0" lvl="4" marL="18288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indent="0" lvl="5" marL="22860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indent="0" lvl="6" marL="27432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indent="0" lvl="7" marL="32004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indent="0" lvl="8" marL="365760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7" name="Shape 17"/>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Corbel"/>
                <a:ea typeface="Corbel"/>
                <a:cs typeface="Corbel"/>
                <a:sym typeface="Corbel"/>
              </a:defRPr>
            </a:lvl1pPr>
            <a:lvl2pPr indent="0" lvl="1" marL="0" marR="0" rtl="0" algn="r">
              <a:spcBef>
                <a:spcPts val="0"/>
              </a:spcBef>
              <a:buNone/>
              <a:defRPr b="0" i="0" sz="1000" u="none" cap="none" strike="noStrike">
                <a:solidFill>
                  <a:schemeClr val="dk1"/>
                </a:solidFill>
                <a:latin typeface="Corbel"/>
                <a:ea typeface="Corbel"/>
                <a:cs typeface="Corbel"/>
                <a:sym typeface="Corbel"/>
              </a:defRPr>
            </a:lvl2pPr>
            <a:lvl3pPr indent="0" lvl="2" marL="0" marR="0" rtl="0" algn="r">
              <a:spcBef>
                <a:spcPts val="0"/>
              </a:spcBef>
              <a:buNone/>
              <a:defRPr b="0" i="0" sz="1000" u="none" cap="none" strike="noStrike">
                <a:solidFill>
                  <a:schemeClr val="dk1"/>
                </a:solidFill>
                <a:latin typeface="Corbel"/>
                <a:ea typeface="Corbel"/>
                <a:cs typeface="Corbel"/>
                <a:sym typeface="Corbel"/>
              </a:defRPr>
            </a:lvl3pPr>
            <a:lvl4pPr indent="0" lvl="3" marL="0" marR="0" rtl="0" algn="r">
              <a:spcBef>
                <a:spcPts val="0"/>
              </a:spcBef>
              <a:buNone/>
              <a:defRPr b="0" i="0" sz="1000" u="none" cap="none" strike="noStrike">
                <a:solidFill>
                  <a:schemeClr val="dk1"/>
                </a:solidFill>
                <a:latin typeface="Corbel"/>
                <a:ea typeface="Corbel"/>
                <a:cs typeface="Corbel"/>
                <a:sym typeface="Corbel"/>
              </a:defRPr>
            </a:lvl4pPr>
            <a:lvl5pPr indent="0" lvl="4" marL="0" marR="0" rtl="0" algn="r">
              <a:spcBef>
                <a:spcPts val="0"/>
              </a:spcBef>
              <a:buNone/>
              <a:defRPr b="0" i="0" sz="1000" u="none" cap="none" strike="noStrike">
                <a:solidFill>
                  <a:schemeClr val="dk1"/>
                </a:solidFill>
                <a:latin typeface="Corbel"/>
                <a:ea typeface="Corbel"/>
                <a:cs typeface="Corbel"/>
                <a:sym typeface="Corbel"/>
              </a:defRPr>
            </a:lvl5pPr>
            <a:lvl6pPr indent="0" lvl="5" marL="0" marR="0" rtl="0" algn="r">
              <a:spcBef>
                <a:spcPts val="0"/>
              </a:spcBef>
              <a:buNone/>
              <a:defRPr b="0" i="0" sz="1000" u="none" cap="none" strike="noStrike">
                <a:solidFill>
                  <a:schemeClr val="dk1"/>
                </a:solidFill>
                <a:latin typeface="Corbel"/>
                <a:ea typeface="Corbel"/>
                <a:cs typeface="Corbel"/>
                <a:sym typeface="Corbel"/>
              </a:defRPr>
            </a:lvl6pPr>
            <a:lvl7pPr indent="0" lvl="6" marL="0" marR="0" rtl="0" algn="r">
              <a:spcBef>
                <a:spcPts val="0"/>
              </a:spcBef>
              <a:buNone/>
              <a:defRPr b="0" i="0" sz="1000" u="none" cap="none" strike="noStrike">
                <a:solidFill>
                  <a:schemeClr val="dk1"/>
                </a:solidFill>
                <a:latin typeface="Corbel"/>
                <a:ea typeface="Corbel"/>
                <a:cs typeface="Corbel"/>
                <a:sym typeface="Corbel"/>
              </a:defRPr>
            </a:lvl7pPr>
            <a:lvl8pPr indent="0" lvl="7" marL="0" marR="0" rtl="0" algn="r">
              <a:spcBef>
                <a:spcPts val="0"/>
              </a:spcBef>
              <a:buNone/>
              <a:defRPr b="0" i="0" sz="1000" u="none" cap="none" strike="noStrike">
                <a:solidFill>
                  <a:schemeClr val="dk1"/>
                </a:solidFill>
                <a:latin typeface="Corbel"/>
                <a:ea typeface="Corbel"/>
                <a:cs typeface="Corbel"/>
                <a:sym typeface="Corbel"/>
              </a:defRPr>
            </a:lvl8pPr>
            <a:lvl9pPr indent="0" lvl="8" marL="0" marR="0" rtl="0" algn="r">
              <a:spcBef>
                <a:spcPts val="0"/>
              </a:spcBef>
              <a:buNone/>
              <a:defRPr b="0" i="0" sz="1000" u="none" cap="none" strike="noStrike">
                <a:solidFill>
                  <a:schemeClr val="dk1"/>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pic>
        <p:nvPicPr>
          <p:cNvPr id="142" name="Shape 142"/>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Shape 199"/>
          <p:cNvSpPr txBox="1"/>
          <p:nvPr>
            <p:ph type="title"/>
          </p:nvPr>
        </p:nvSpPr>
        <p:spPr>
          <a:xfrm>
            <a:off x="1484311" y="0"/>
            <a:ext cx="10018713" cy="175259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orbel"/>
              <a:buNone/>
            </a:pPr>
            <a:r>
              <a:rPr b="0" i="0" lang="es-MX" sz="4000" u="none" cap="none" strike="noStrike">
                <a:solidFill>
                  <a:schemeClr val="dk1"/>
                </a:solidFill>
                <a:latin typeface="Corbel"/>
                <a:ea typeface="Corbel"/>
                <a:cs typeface="Corbel"/>
                <a:sym typeface="Corbel"/>
              </a:rPr>
              <a:t>Auditoria informática</a:t>
            </a:r>
            <a:endParaRPr b="0" i="0" sz="4000" u="none" cap="none" strike="noStrike">
              <a:solidFill>
                <a:schemeClr val="dk1"/>
              </a:solidFill>
              <a:latin typeface="Corbel"/>
              <a:ea typeface="Corbel"/>
              <a:cs typeface="Corbel"/>
              <a:sym typeface="Corbel"/>
            </a:endParaRPr>
          </a:p>
        </p:txBody>
      </p:sp>
      <p:sp>
        <p:nvSpPr>
          <p:cNvPr id="200" name="Shape 200"/>
          <p:cNvSpPr txBox="1"/>
          <p:nvPr>
            <p:ph idx="1" type="body"/>
          </p:nvPr>
        </p:nvSpPr>
        <p:spPr>
          <a:xfrm>
            <a:off x="1484311" y="1325879"/>
            <a:ext cx="10018713" cy="3124201"/>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B96B10"/>
              </a:buClr>
              <a:buFont typeface="Arial"/>
              <a:buNone/>
            </a:pPr>
            <a:r>
              <a:rPr b="0" i="0" lang="es-MX" sz="2400" u="none" cap="none" strike="noStrike">
                <a:solidFill>
                  <a:schemeClr val="dk1"/>
                </a:solidFill>
                <a:latin typeface="Corbel"/>
                <a:ea typeface="Corbel"/>
                <a:cs typeface="Corbel"/>
                <a:sym typeface="Corbel"/>
              </a:rPr>
              <a:t>También se puede definir como un examen metódico, puntual y discontinuo que verifica y evalúa, destinada a la ayuda en la mejora, seguridad, eficacia, eficiencia y rentabilidad de los sistemas de información de la organización.</a:t>
            </a:r>
            <a:endParaRPr/>
          </a:p>
          <a:p>
            <a:pPr indent="0" lvl="0" marL="0" marR="0" rtl="0" algn="l">
              <a:lnSpc>
                <a:spcPct val="90000"/>
              </a:lnSpc>
              <a:spcBef>
                <a:spcPts val="1080"/>
              </a:spcBef>
              <a:spcAft>
                <a:spcPts val="0"/>
              </a:spcAft>
              <a:buClr>
                <a:srgbClr val="B96B10"/>
              </a:buClr>
              <a:buFont typeface="Arial"/>
              <a:buNone/>
            </a:pPr>
            <a:r>
              <a:rPr b="0" i="0" lang="es-MX" sz="2400" u="none" cap="none" strike="noStrike">
                <a:solidFill>
                  <a:schemeClr val="dk1"/>
                </a:solidFill>
                <a:latin typeface="Corbel"/>
                <a:ea typeface="Corbel"/>
                <a:cs typeface="Corbel"/>
                <a:sym typeface="Corbel"/>
              </a:rPr>
              <a:t>Establece una opinión objetiva, fundada en las evidencias con los objetivos muy concretos, mejorando la eficacia en la organización de los sistemas informáticos para proteger sus activos y recursos garantizando resultados fiables en el tiempo, coste y utilidad, también los procedimientos estándares y planificación, colaborando en su diseño y actualización de sus normas</a:t>
            </a:r>
            <a:endParaRPr b="0" i="0" sz="2400" u="none" cap="none" strike="noStrike">
              <a:solidFill>
                <a:schemeClr val="dk1"/>
              </a:solidFill>
              <a:latin typeface="Corbel"/>
              <a:ea typeface="Corbel"/>
              <a:cs typeface="Corbel"/>
              <a:sym typeface="Corbel"/>
            </a:endParaRPr>
          </a:p>
        </p:txBody>
      </p:sp>
      <p:pic>
        <p:nvPicPr>
          <p:cNvPr descr="Resultado de imagen para auditorias informaticas" id="201" name="Shape 201"/>
          <p:cNvPicPr preferRelativeResize="0"/>
          <p:nvPr/>
        </p:nvPicPr>
        <p:blipFill rotWithShape="1">
          <a:blip r:embed="rId3">
            <a:alphaModFix/>
          </a:blip>
          <a:srcRect b="0" l="0" r="0" t="0"/>
          <a:stretch/>
        </p:blipFill>
        <p:spPr>
          <a:xfrm>
            <a:off x="5227447" y="4398263"/>
            <a:ext cx="3136265" cy="239707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Shape 206"/>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orbel"/>
              <a:buNone/>
            </a:pPr>
            <a:r>
              <a:rPr b="0" i="0" lang="es-MX" sz="4000" u="none" cap="none" strike="noStrike">
                <a:solidFill>
                  <a:schemeClr val="dk1"/>
                </a:solidFill>
                <a:latin typeface="Corbel"/>
                <a:ea typeface="Corbel"/>
                <a:cs typeface="Corbel"/>
                <a:sym typeface="Corbel"/>
              </a:rPr>
              <a:t>Alcance de la Auditoria informática:</a:t>
            </a:r>
            <a:endParaRPr/>
          </a:p>
        </p:txBody>
      </p:sp>
      <p:sp>
        <p:nvSpPr>
          <p:cNvPr id="207" name="Shape 207"/>
          <p:cNvSpPr txBox="1"/>
          <p:nvPr>
            <p:ph idx="1" type="body"/>
          </p:nvPr>
        </p:nvSpPr>
        <p:spPr>
          <a:xfrm>
            <a:off x="1484311" y="1984247"/>
            <a:ext cx="10018713" cy="3124201"/>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B96B10"/>
              </a:buClr>
              <a:buFont typeface="Arial"/>
              <a:buNone/>
            </a:pPr>
            <a:r>
              <a:rPr b="0" i="0" lang="es-MX" sz="2400" u="none" cap="none" strike="noStrike">
                <a:solidFill>
                  <a:schemeClr val="dk1"/>
                </a:solidFill>
                <a:latin typeface="Corbel"/>
                <a:ea typeface="Corbel"/>
                <a:cs typeface="Corbel"/>
                <a:sym typeface="Corbel"/>
              </a:rPr>
              <a:t>El alcance ha de definir con precisión el entorno y los limites en que va a desarrollar la auditoria informática que se complementa con los objetivos de ésta. El alcance también ha de figurar expresamente en el informe final, de modo que quede perfectamente determinado, no solamente hasta que puntos se ha llegado, sino cuales materias han sido omitidos.</a:t>
            </a:r>
            <a:endParaRPr/>
          </a:p>
          <a:p>
            <a:pPr indent="0" lvl="0" marL="0" marR="0" rtl="0" algn="l">
              <a:lnSpc>
                <a:spcPct val="90000"/>
              </a:lnSpc>
              <a:spcBef>
                <a:spcPts val="1080"/>
              </a:spcBef>
              <a:spcAft>
                <a:spcPts val="0"/>
              </a:spcAft>
              <a:buClr>
                <a:srgbClr val="B96B10"/>
              </a:buClr>
              <a:buFont typeface="Arial"/>
              <a:buNone/>
            </a:pPr>
            <a:r>
              <a:t/>
            </a:r>
            <a:endParaRPr b="0" i="0" sz="2400" u="none" cap="none" strike="noStrike">
              <a:solidFill>
                <a:schemeClr val="dk1"/>
              </a:solidFill>
              <a:latin typeface="Corbel"/>
              <a:ea typeface="Corbel"/>
              <a:cs typeface="Corbel"/>
              <a:sym typeface="Corbel"/>
            </a:endParaRPr>
          </a:p>
          <a:p>
            <a:pPr indent="0" lvl="0" marL="0" marR="0" rtl="0" algn="l">
              <a:lnSpc>
                <a:spcPct val="90000"/>
              </a:lnSpc>
              <a:spcBef>
                <a:spcPts val="1080"/>
              </a:spcBef>
              <a:spcAft>
                <a:spcPts val="0"/>
              </a:spcAft>
              <a:buClr>
                <a:srgbClr val="B96B10"/>
              </a:buClr>
              <a:buFont typeface="Arial"/>
              <a:buNone/>
            </a:pPr>
            <a:r>
              <a:rPr b="0" i="0" lang="es-MX" sz="2400" u="none" cap="none" strike="noStrike">
                <a:solidFill>
                  <a:schemeClr val="dk1"/>
                </a:solidFill>
                <a:latin typeface="Corbel"/>
                <a:ea typeface="Corbel"/>
                <a:cs typeface="Corbel"/>
                <a:sym typeface="Corbel"/>
              </a:rPr>
              <a:t>**La indefinición de los alcances de la auditoria compromete el éxito de la misma**</a:t>
            </a:r>
            <a:endParaRPr b="0" i="0" sz="2400" u="none" cap="none" strike="noStrike">
              <a:solidFill>
                <a:schemeClr val="dk1"/>
              </a:solidFill>
              <a:latin typeface="Corbel"/>
              <a:ea typeface="Corbel"/>
              <a:cs typeface="Corbel"/>
              <a:sym typeface="Corbe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pic>
        <p:nvPicPr>
          <p:cNvPr descr="Imagen relacionada" id="212" name="Shape 212"/>
          <p:cNvPicPr preferRelativeResize="0"/>
          <p:nvPr/>
        </p:nvPicPr>
        <p:blipFill rotWithShape="1">
          <a:blip r:embed="rId3">
            <a:alphaModFix/>
          </a:blip>
          <a:srcRect b="0" l="0" r="0" t="0"/>
          <a:stretch/>
        </p:blipFill>
        <p:spPr>
          <a:xfrm>
            <a:off x="2130679" y="375856"/>
            <a:ext cx="5715000" cy="3848101"/>
          </a:xfrm>
          <a:prstGeom prst="rect">
            <a:avLst/>
          </a:prstGeom>
          <a:noFill/>
          <a:ln>
            <a:noFill/>
          </a:ln>
        </p:spPr>
      </p:pic>
      <p:pic>
        <p:nvPicPr>
          <p:cNvPr descr="Resultado de imagen para auditorias informaticas" id="213" name="Shape 213"/>
          <p:cNvPicPr preferRelativeResize="0"/>
          <p:nvPr/>
        </p:nvPicPr>
        <p:blipFill rotWithShape="1">
          <a:blip r:embed="rId4">
            <a:alphaModFix/>
          </a:blip>
          <a:srcRect b="0" l="0" r="0" t="0"/>
          <a:stretch/>
        </p:blipFill>
        <p:spPr>
          <a:xfrm>
            <a:off x="6434455" y="2887111"/>
            <a:ext cx="4794377" cy="366439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Shape 218"/>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orbel"/>
              <a:buNone/>
            </a:pPr>
            <a:r>
              <a:rPr b="0" i="0" lang="es-MX" sz="4000" u="none" cap="none" strike="noStrike">
                <a:solidFill>
                  <a:schemeClr val="dk1"/>
                </a:solidFill>
                <a:latin typeface="Corbel"/>
                <a:ea typeface="Corbel"/>
                <a:cs typeface="Corbel"/>
                <a:sym typeface="Corbel"/>
              </a:rPr>
              <a:t>Conclusión</a:t>
            </a:r>
            <a:endParaRPr b="0" i="0" sz="4000" u="none" cap="none" strike="noStrike">
              <a:solidFill>
                <a:schemeClr val="dk1"/>
              </a:solidFill>
              <a:latin typeface="Corbel"/>
              <a:ea typeface="Corbel"/>
              <a:cs typeface="Corbel"/>
              <a:sym typeface="Corbel"/>
            </a:endParaRPr>
          </a:p>
        </p:txBody>
      </p:sp>
      <p:sp>
        <p:nvSpPr>
          <p:cNvPr id="219" name="Shape 219"/>
          <p:cNvSpPr txBox="1"/>
          <p:nvPr>
            <p:ph idx="1" type="body"/>
          </p:nvPr>
        </p:nvSpPr>
        <p:spPr>
          <a:xfrm>
            <a:off x="1484310" y="2666999"/>
            <a:ext cx="10018713" cy="3124201"/>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B96B10"/>
              </a:buClr>
              <a:buFont typeface="Arial"/>
              <a:buNone/>
            </a:pPr>
            <a:r>
              <a:rPr b="0" i="0" lang="es-MX" sz="2040" u="none" cap="none" strike="noStrike">
                <a:solidFill>
                  <a:schemeClr val="dk1"/>
                </a:solidFill>
                <a:latin typeface="Corbel"/>
                <a:ea typeface="Corbel"/>
                <a:cs typeface="Corbel"/>
                <a:sym typeface="Corbel"/>
              </a:rPr>
              <a:t>El auditor es el proceso de acumular y evaluar evidencia, realizando por una persona independiente y competente acerca de la información cuantificable de una entidad económica especifica, con el propósito de determinar e informar sobre el grado de correspondencia existente entre la información cuantificable y los criterios establecidas.</a:t>
            </a:r>
            <a:endParaRPr/>
          </a:p>
          <a:p>
            <a:pPr indent="0" lvl="0" marL="0" marR="0" rtl="0" algn="l">
              <a:lnSpc>
                <a:spcPct val="90000"/>
              </a:lnSpc>
              <a:spcBef>
                <a:spcPts val="1008"/>
              </a:spcBef>
              <a:spcAft>
                <a:spcPts val="0"/>
              </a:spcAft>
              <a:buClr>
                <a:srgbClr val="B96B10"/>
              </a:buClr>
              <a:buFont typeface="Arial"/>
              <a:buNone/>
            </a:pPr>
            <a:r>
              <a:rPr b="0" i="0" lang="es-MX" sz="2040" u="none" cap="none" strike="noStrike">
                <a:solidFill>
                  <a:schemeClr val="dk1"/>
                </a:solidFill>
                <a:latin typeface="Corbel"/>
                <a:ea typeface="Corbel"/>
                <a:cs typeface="Corbel"/>
                <a:sym typeface="Corbel"/>
              </a:rPr>
              <a:t>El factor tiempo obliga a cambiar muchas cosas, la industria, el comercio, los servicios públicos, entre otros. Al crecer las empresas, la administración se hace mas complicada, adoptando mayor importancia la comprobación y el control interno, debido a una mayor delegación de autoridades y responsabilidad de los funcionarios.</a:t>
            </a:r>
            <a:endParaRPr b="0" i="0" sz="2040" u="none" cap="none" strike="noStrike">
              <a:solidFill>
                <a:schemeClr val="dk1"/>
              </a:solidFill>
              <a:latin typeface="Corbel"/>
              <a:ea typeface="Corbel"/>
              <a:cs typeface="Corbel"/>
              <a:sym typeface="Corbel"/>
            </a:endParaRPr>
          </a:p>
          <a:p>
            <a:pPr indent="0" lvl="0" marL="0" marR="0" rtl="0" algn="l">
              <a:lnSpc>
                <a:spcPct val="90000"/>
              </a:lnSpc>
              <a:spcBef>
                <a:spcPts val="1008"/>
              </a:spcBef>
              <a:spcAft>
                <a:spcPts val="0"/>
              </a:spcAft>
              <a:buClr>
                <a:srgbClr val="B96B10"/>
              </a:buClr>
              <a:buFont typeface="Arial"/>
              <a:buNone/>
            </a:pPr>
            <a:r>
              <a:rPr b="0" i="0" lang="es-MX" sz="2040" u="none" cap="none" strike="noStrike">
                <a:solidFill>
                  <a:schemeClr val="dk1"/>
                </a:solidFill>
                <a:latin typeface="Corbel"/>
                <a:ea typeface="Corbel"/>
                <a:cs typeface="Corbel"/>
                <a:sym typeface="Corbel"/>
              </a:rPr>
              <a:t>Su importancia es reconocida desde los tiempos más remotos, teniéndose conocimientos de su existencia ya en las lejanas épocas de la civilización sumeria.</a:t>
            </a:r>
            <a:endParaRPr b="0" i="0" sz="2040" u="none" cap="none" strike="noStrike">
              <a:solidFill>
                <a:schemeClr val="dk1"/>
              </a:solidFill>
              <a:latin typeface="Corbel"/>
              <a:ea typeface="Corbel"/>
              <a:cs typeface="Corbel"/>
              <a:sym typeface="Corbe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Shape 224"/>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orbel"/>
              <a:buNone/>
            </a:pPr>
            <a:r>
              <a:rPr b="0" i="0" lang="es-MX" sz="4000" u="none" cap="none" strike="noStrike">
                <a:solidFill>
                  <a:schemeClr val="dk1"/>
                </a:solidFill>
                <a:latin typeface="Corbel"/>
                <a:ea typeface="Corbel"/>
                <a:cs typeface="Corbel"/>
                <a:sym typeface="Corbel"/>
              </a:rPr>
              <a:t>Referencias</a:t>
            </a:r>
            <a:endParaRPr b="0" i="0" sz="4000" u="none" cap="none" strike="noStrike">
              <a:solidFill>
                <a:schemeClr val="dk1"/>
              </a:solidFill>
              <a:latin typeface="Corbel"/>
              <a:ea typeface="Corbel"/>
              <a:cs typeface="Corbel"/>
              <a:sym typeface="Corbel"/>
            </a:endParaRPr>
          </a:p>
        </p:txBody>
      </p:sp>
      <p:sp>
        <p:nvSpPr>
          <p:cNvPr id="225" name="Shape 225"/>
          <p:cNvSpPr txBox="1"/>
          <p:nvPr>
            <p:ph idx="1" type="body"/>
          </p:nvPr>
        </p:nvSpPr>
        <p:spPr>
          <a:xfrm>
            <a:off x="1484310" y="2666999"/>
            <a:ext cx="10018713" cy="3124201"/>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B96B10"/>
              </a:buClr>
              <a:buFont typeface="Arial"/>
              <a:buNone/>
            </a:pPr>
            <a:r>
              <a:rPr b="0" i="0" lang="es-MX" sz="2400" u="none" cap="none" strike="noStrike">
                <a:solidFill>
                  <a:schemeClr val="dk1"/>
                </a:solidFill>
                <a:latin typeface="Corbel"/>
                <a:ea typeface="Corbel"/>
                <a:cs typeface="Corbel"/>
                <a:sym typeface="Corbel"/>
              </a:rPr>
              <a:t>https://es.slideshare.net/criztoexquivel/a3-ad-rata</a:t>
            </a:r>
            <a:endParaRPr/>
          </a:p>
          <a:p>
            <a:pPr indent="0" lvl="0" marL="0" marR="0" rtl="0" algn="l">
              <a:spcBef>
                <a:spcPts val="1080"/>
              </a:spcBef>
              <a:spcAft>
                <a:spcPts val="0"/>
              </a:spcAft>
              <a:buClr>
                <a:srgbClr val="B96B10"/>
              </a:buClr>
              <a:buFont typeface="Arial"/>
              <a:buNone/>
            </a:pPr>
            <a:r>
              <a:rPr b="0" i="0" lang="es-MX" sz="2400" u="none" cap="none" strike="noStrike">
                <a:solidFill>
                  <a:schemeClr val="dk1"/>
                </a:solidFill>
                <a:latin typeface="Corbel"/>
                <a:ea typeface="Corbel"/>
                <a:cs typeface="Corbel"/>
                <a:sym typeface="Corbel"/>
              </a:rPr>
              <a:t>https://www.youtube.com/watch?v=z0PZD4oTPA0</a:t>
            </a:r>
            <a:endParaRPr/>
          </a:p>
          <a:p>
            <a:pPr indent="0" lvl="0" marL="0" marR="0" rtl="0" algn="l">
              <a:spcBef>
                <a:spcPts val="1080"/>
              </a:spcBef>
              <a:spcAft>
                <a:spcPts val="0"/>
              </a:spcAft>
              <a:buClr>
                <a:srgbClr val="B96B10"/>
              </a:buClr>
              <a:buFont typeface="Arial"/>
              <a:buNone/>
            </a:pPr>
            <a:r>
              <a:rPr b="0" i="0" lang="es-MX" sz="2400" u="none" cap="none" strike="noStrike">
                <a:solidFill>
                  <a:schemeClr val="dk1"/>
                </a:solidFill>
                <a:latin typeface="Corbel"/>
                <a:ea typeface="Corbel"/>
                <a:cs typeface="Corbel"/>
                <a:sym typeface="Corbel"/>
              </a:rPr>
              <a:t>https://www.youtube.com/watch?v=nAqiUlSv-jU</a:t>
            </a:r>
            <a:endParaRPr/>
          </a:p>
          <a:p>
            <a:pPr indent="0" lvl="0" marL="0" marR="0" rtl="0" algn="l">
              <a:spcBef>
                <a:spcPts val="1080"/>
              </a:spcBef>
              <a:spcAft>
                <a:spcPts val="0"/>
              </a:spcAft>
              <a:buClr>
                <a:srgbClr val="B96B10"/>
              </a:buClr>
              <a:buFont typeface="Arial"/>
              <a:buNone/>
            </a:pPr>
            <a:r>
              <a:rPr b="0" i="0" lang="es-MX" sz="2400" u="none" cap="none" strike="noStrike">
                <a:solidFill>
                  <a:schemeClr val="dk1"/>
                </a:solidFill>
                <a:latin typeface="Corbel"/>
                <a:ea typeface="Corbel"/>
                <a:cs typeface="Corbel"/>
                <a:sym typeface="Corbel"/>
              </a:rPr>
              <a:t>https://es.slideshare.net/Uro26/procesos-de-auditora-5758893</a:t>
            </a:r>
            <a:endParaRPr/>
          </a:p>
          <a:p>
            <a:pPr indent="0" lvl="0" marL="0" marR="0" rtl="0" algn="l">
              <a:spcBef>
                <a:spcPts val="1080"/>
              </a:spcBef>
              <a:spcAft>
                <a:spcPts val="0"/>
              </a:spcAft>
              <a:buClr>
                <a:srgbClr val="B96B10"/>
              </a:buClr>
              <a:buFont typeface="Arial"/>
              <a:buNone/>
            </a:pPr>
            <a:r>
              <a:rPr b="0" i="0" lang="es-MX" sz="2400" u="none" cap="none" strike="noStrike">
                <a:solidFill>
                  <a:schemeClr val="dk1"/>
                </a:solidFill>
                <a:latin typeface="Corbel"/>
                <a:ea typeface="Corbel"/>
                <a:cs typeface="Corbel"/>
                <a:sym typeface="Corbel"/>
              </a:rPr>
              <a:t>https://www.gestiopolis.com/procedimientos-de-auditoria-presentacion/</a:t>
            </a:r>
            <a:endParaRPr/>
          </a:p>
          <a:p>
            <a:pPr indent="0" lvl="0" marL="0" marR="0" rtl="0" algn="l">
              <a:spcBef>
                <a:spcPts val="1080"/>
              </a:spcBef>
              <a:spcAft>
                <a:spcPts val="0"/>
              </a:spcAft>
              <a:buClr>
                <a:srgbClr val="B96B10"/>
              </a:buClr>
              <a:buFont typeface="Arial"/>
              <a:buNone/>
            </a:pPr>
            <a:r>
              <a:rPr b="0" i="0" lang="es-MX" sz="2400" u="none" cap="none" strike="noStrike">
                <a:solidFill>
                  <a:schemeClr val="dk1"/>
                </a:solidFill>
                <a:latin typeface="Corbel"/>
                <a:ea typeface="Corbel"/>
                <a:cs typeface="Corbel"/>
                <a:sym typeface="Corbel"/>
              </a:rPr>
              <a:t>www.contraloria.gob.ec/documentos/normatividad/MGAG-Cap-VI.pdf</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ctrTitle"/>
          </p:nvPr>
        </p:nvSpPr>
        <p:spPr>
          <a:xfrm>
            <a:off x="2928401" y="1380068"/>
            <a:ext cx="8574622" cy="261619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Font typeface="Corbel"/>
              <a:buNone/>
            </a:pPr>
            <a:r>
              <a:rPr b="0" i="0" lang="es-MX" sz="6000" u="none" cap="none" strike="noStrike">
                <a:solidFill>
                  <a:schemeClr val="dk1"/>
                </a:solidFill>
                <a:latin typeface="Corbel"/>
                <a:ea typeface="Corbel"/>
                <a:cs typeface="Corbel"/>
                <a:sym typeface="Corbel"/>
              </a:rPr>
              <a:t>Fundamentos de Auditoria de la Función Informática</a:t>
            </a:r>
            <a:endParaRPr b="0" i="0" sz="6000" u="none" cap="none" strike="noStrike">
              <a:solidFill>
                <a:schemeClr val="dk1"/>
              </a:solidFill>
              <a:latin typeface="Corbel"/>
              <a:ea typeface="Corbel"/>
              <a:cs typeface="Corbel"/>
              <a:sym typeface="Corbel"/>
            </a:endParaRPr>
          </a:p>
        </p:txBody>
      </p:sp>
      <p:sp>
        <p:nvSpPr>
          <p:cNvPr id="148" name="Shape 148"/>
          <p:cNvSpPr txBox="1"/>
          <p:nvPr>
            <p:ph idx="1" type="subTitle"/>
          </p:nvPr>
        </p:nvSpPr>
        <p:spPr>
          <a:xfrm>
            <a:off x="4515377" y="3996267"/>
            <a:ext cx="6987645" cy="1388534"/>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B96B10"/>
              </a:buClr>
              <a:buFont typeface="Arial"/>
              <a:buNone/>
            </a:pPr>
            <a:r>
              <a:rPr b="0" i="0" lang="es-MX" sz="2100" u="none" cap="none" strike="noStrike">
                <a:solidFill>
                  <a:schemeClr val="dk1"/>
                </a:solidFill>
                <a:latin typeface="Corbel"/>
                <a:ea typeface="Corbel"/>
                <a:cs typeface="Corbel"/>
                <a:sym typeface="Corbel"/>
              </a:rPr>
              <a:t>Auditoria de la Función Informática</a:t>
            </a:r>
            <a:endParaRPr b="0" i="0" sz="2100" u="none" cap="none" strike="noStrike">
              <a:solidFill>
                <a:schemeClr val="dk1"/>
              </a:solidFill>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orbel"/>
              <a:buNone/>
            </a:pPr>
            <a:r>
              <a:rPr b="0" i="0" lang="es-MX" sz="4000" u="none" cap="none" strike="noStrike">
                <a:solidFill>
                  <a:schemeClr val="dk1"/>
                </a:solidFill>
                <a:latin typeface="Corbel"/>
                <a:ea typeface="Corbel"/>
                <a:cs typeface="Corbel"/>
                <a:sym typeface="Corbel"/>
              </a:rPr>
              <a:t>Introducción</a:t>
            </a:r>
            <a:endParaRPr b="0" i="0" sz="4000" u="none" cap="none" strike="noStrike">
              <a:solidFill>
                <a:schemeClr val="dk1"/>
              </a:solidFill>
              <a:latin typeface="Corbel"/>
              <a:ea typeface="Corbel"/>
              <a:cs typeface="Corbel"/>
              <a:sym typeface="Corbel"/>
            </a:endParaRPr>
          </a:p>
        </p:txBody>
      </p:sp>
      <p:sp>
        <p:nvSpPr>
          <p:cNvPr id="154" name="Shape 154"/>
          <p:cNvSpPr txBox="1"/>
          <p:nvPr>
            <p:ph idx="1" type="body"/>
          </p:nvPr>
        </p:nvSpPr>
        <p:spPr>
          <a:xfrm>
            <a:off x="1740342" y="1386839"/>
            <a:ext cx="10018713" cy="3124201"/>
          </a:xfrm>
          <a:prstGeom prst="rect">
            <a:avLst/>
          </a:prstGeom>
          <a:noFill/>
          <a:ln>
            <a:noFill/>
          </a:ln>
        </p:spPr>
        <p:txBody>
          <a:bodyPr anchorCtr="0" anchor="ctr" bIns="45700" lIns="91425" spcFirstLastPara="1" rIns="91425" wrap="square" tIns="45700">
            <a:noAutofit/>
          </a:bodyPr>
          <a:lstStyle/>
          <a:p>
            <a:pPr indent="-285750" lvl="0" marL="285750" marR="0" rtl="0" algn="l">
              <a:spcBef>
                <a:spcPts val="0"/>
              </a:spcBef>
              <a:spcAft>
                <a:spcPts val="0"/>
              </a:spcAft>
              <a:buClr>
                <a:srgbClr val="B96B10"/>
              </a:buClr>
              <a:buSzPts val="3480"/>
              <a:buFont typeface="Arial"/>
              <a:buChar char="•"/>
            </a:pPr>
            <a:r>
              <a:rPr b="0" i="0" lang="es-MX" sz="2400" u="none" cap="none" strike="noStrike">
                <a:solidFill>
                  <a:schemeClr val="dk1"/>
                </a:solidFill>
                <a:latin typeface="Corbel"/>
                <a:ea typeface="Corbel"/>
                <a:cs typeface="Corbel"/>
                <a:sym typeface="Corbel"/>
              </a:rPr>
              <a:t>Como en cualquier área de la organización, los sistemas de TI deben ser sometidos a controles de calidad y auditoria informática, ya que los ordenadores y centros de procesamiento de datos son blancos fáciles para el espionaje.</a:t>
            </a:r>
            <a:endParaRPr b="0" i="0" sz="2400" u="none" cap="none" strike="noStrike">
              <a:solidFill>
                <a:schemeClr val="dk1"/>
              </a:solidFill>
              <a:latin typeface="Corbel"/>
              <a:ea typeface="Corbel"/>
              <a:cs typeface="Corbel"/>
              <a:sym typeface="Corbel"/>
            </a:endParaRPr>
          </a:p>
        </p:txBody>
      </p:sp>
      <p:pic>
        <p:nvPicPr>
          <p:cNvPr descr="Resultado de imagen para auditorias" id="155" name="Shape 155"/>
          <p:cNvPicPr preferRelativeResize="0"/>
          <p:nvPr/>
        </p:nvPicPr>
        <p:blipFill rotWithShape="1">
          <a:blip r:embed="rId3">
            <a:alphaModFix/>
          </a:blip>
          <a:srcRect b="0" l="0" r="0" t="0"/>
          <a:stretch/>
        </p:blipFill>
        <p:spPr>
          <a:xfrm>
            <a:off x="4386199" y="3523187"/>
            <a:ext cx="3648329" cy="3182711"/>
          </a:xfrm>
          <a:prstGeom prst="rect">
            <a:avLst/>
          </a:prstGeom>
          <a:noFill/>
          <a:ln cap="sq" cmpd="sng" w="127000">
            <a:solidFill>
              <a:srgbClr val="000000"/>
            </a:solidFill>
            <a:prstDash val="solid"/>
            <a:miter lim="8000"/>
            <a:headEnd len="sm" w="sm" type="none"/>
            <a:tailEnd len="sm" w="sm" type="none"/>
          </a:ln>
          <a:effectLst>
            <a:outerShdw blurRad="57150" rotWithShape="0" algn="tl" dir="2700000" dist="5080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orbel"/>
              <a:buNone/>
            </a:pPr>
            <a:r>
              <a:rPr b="0" i="0" lang="es-MX" sz="4000" u="none" cap="none" strike="noStrike">
                <a:solidFill>
                  <a:schemeClr val="dk1"/>
                </a:solidFill>
                <a:latin typeface="Corbel"/>
                <a:ea typeface="Corbel"/>
                <a:cs typeface="Corbel"/>
                <a:sym typeface="Corbel"/>
              </a:rPr>
              <a:t>Auditoria</a:t>
            </a:r>
            <a:endParaRPr b="0" i="0" sz="4000" u="none" cap="none" strike="noStrike">
              <a:solidFill>
                <a:schemeClr val="dk1"/>
              </a:solidFill>
              <a:latin typeface="Corbel"/>
              <a:ea typeface="Corbel"/>
              <a:cs typeface="Corbel"/>
              <a:sym typeface="Corbel"/>
            </a:endParaRPr>
          </a:p>
        </p:txBody>
      </p:sp>
      <p:sp>
        <p:nvSpPr>
          <p:cNvPr id="161" name="Shape 161"/>
          <p:cNvSpPr txBox="1"/>
          <p:nvPr>
            <p:ph idx="1" type="body"/>
          </p:nvPr>
        </p:nvSpPr>
        <p:spPr>
          <a:xfrm>
            <a:off x="2008566" y="1301495"/>
            <a:ext cx="10018713" cy="3124201"/>
          </a:xfrm>
          <a:prstGeom prst="rect">
            <a:avLst/>
          </a:prstGeom>
          <a:noFill/>
          <a:ln>
            <a:noFill/>
          </a:ln>
        </p:spPr>
        <p:txBody>
          <a:bodyPr anchorCtr="0" anchor="ctr" bIns="45700" lIns="91425" spcFirstLastPara="1" rIns="91425" wrap="square" tIns="45700">
            <a:noAutofit/>
          </a:bodyPr>
          <a:lstStyle/>
          <a:p>
            <a:pPr indent="-285750" lvl="0" marL="285750" marR="0" rtl="0" algn="l">
              <a:spcBef>
                <a:spcPts val="0"/>
              </a:spcBef>
              <a:spcAft>
                <a:spcPts val="0"/>
              </a:spcAft>
              <a:buClr>
                <a:srgbClr val="B96B10"/>
              </a:buClr>
              <a:buSzPts val="3480"/>
              <a:buFont typeface="Arial"/>
              <a:buChar char="•"/>
            </a:pPr>
            <a:r>
              <a:rPr b="0" i="0" lang="es-MX" sz="2400" u="none" cap="none" strike="noStrike">
                <a:solidFill>
                  <a:schemeClr val="dk1"/>
                </a:solidFill>
                <a:latin typeface="Corbel"/>
                <a:ea typeface="Corbel"/>
                <a:cs typeface="Corbel"/>
                <a:sym typeface="Corbel"/>
              </a:rPr>
              <a:t>Es un examen metódico de la situación de una organización en comparación con los interesados, con el fin de verificar la concordancia entre lo real y lo prestablecido y con la adecuación de los resultados obtenidos por la organización a los objetivos perseguidos por la misma.</a:t>
            </a:r>
            <a:endParaRPr b="0" i="0" sz="2400" u="none" cap="none" strike="noStrike">
              <a:solidFill>
                <a:schemeClr val="dk1"/>
              </a:solidFill>
              <a:latin typeface="Corbel"/>
              <a:ea typeface="Corbel"/>
              <a:cs typeface="Corbel"/>
              <a:sym typeface="Corbel"/>
            </a:endParaRPr>
          </a:p>
        </p:txBody>
      </p:sp>
      <p:pic>
        <p:nvPicPr>
          <p:cNvPr descr="Resultado de imagen para auditorias" id="162" name="Shape 162"/>
          <p:cNvPicPr preferRelativeResize="0"/>
          <p:nvPr/>
        </p:nvPicPr>
        <p:blipFill rotWithShape="1">
          <a:blip r:embed="rId3">
            <a:alphaModFix/>
          </a:blip>
          <a:srcRect b="0" l="0" r="0" t="0"/>
          <a:stretch/>
        </p:blipFill>
        <p:spPr>
          <a:xfrm>
            <a:off x="4142359" y="3874008"/>
            <a:ext cx="3806825" cy="2668450"/>
          </a:xfrm>
          <a:prstGeom prst="rect">
            <a:avLst/>
          </a:prstGeom>
          <a:noFill/>
          <a:ln cap="sq" cmpd="sng" w="127000">
            <a:solidFill>
              <a:srgbClr val="000000"/>
            </a:solidFill>
            <a:prstDash val="solid"/>
            <a:miter lim="8000"/>
            <a:headEnd len="sm" w="sm" type="none"/>
            <a:tailEnd len="sm" w="sm" type="none"/>
          </a:ln>
          <a:effectLst>
            <a:outerShdw blurRad="57150" rotWithShape="0" algn="tl" dir="2700000" dist="5080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pic>
        <p:nvPicPr>
          <p:cNvPr id="167" name="Shape 167"/>
          <p:cNvPicPr preferRelativeResize="0"/>
          <p:nvPr/>
        </p:nvPicPr>
        <p:blipFill rotWithShape="1">
          <a:blip r:embed="rId3">
            <a:alphaModFix/>
          </a:blip>
          <a:srcRect b="21208" l="15639" r="53845" t="35958"/>
          <a:stretch/>
        </p:blipFill>
        <p:spPr>
          <a:xfrm>
            <a:off x="2816352" y="888077"/>
            <a:ext cx="7083552" cy="556719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orbel"/>
              <a:buNone/>
            </a:pPr>
            <a:r>
              <a:rPr b="0" i="0" lang="es-MX" sz="4000" u="none" cap="none" strike="noStrike">
                <a:solidFill>
                  <a:schemeClr val="dk1"/>
                </a:solidFill>
                <a:latin typeface="Corbel"/>
                <a:ea typeface="Corbel"/>
                <a:cs typeface="Corbel"/>
                <a:sym typeface="Corbel"/>
              </a:rPr>
              <a:t>Conceptos</a:t>
            </a:r>
            <a:endParaRPr b="0" i="0" sz="4000" u="none" cap="none" strike="noStrike">
              <a:solidFill>
                <a:schemeClr val="dk1"/>
              </a:solidFill>
              <a:latin typeface="Corbel"/>
              <a:ea typeface="Corbel"/>
              <a:cs typeface="Corbel"/>
              <a:sym typeface="Corbel"/>
            </a:endParaRPr>
          </a:p>
        </p:txBody>
      </p:sp>
      <p:sp>
        <p:nvSpPr>
          <p:cNvPr id="173" name="Shape 173"/>
          <p:cNvSpPr txBox="1"/>
          <p:nvPr>
            <p:ph idx="1" type="body"/>
          </p:nvPr>
        </p:nvSpPr>
        <p:spPr>
          <a:xfrm>
            <a:off x="1484310" y="2666999"/>
            <a:ext cx="10018713" cy="3124201"/>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90000"/>
              </a:lnSpc>
              <a:spcBef>
                <a:spcPts val="0"/>
              </a:spcBef>
              <a:spcAft>
                <a:spcPts val="0"/>
              </a:spcAft>
              <a:buClr>
                <a:srgbClr val="B96B10"/>
              </a:buClr>
              <a:buSzPts val="3219"/>
              <a:buFont typeface="Arial"/>
              <a:buChar char="•"/>
            </a:pPr>
            <a:r>
              <a:rPr b="0" i="0" lang="es-MX" sz="2220" u="none" cap="none" strike="noStrike">
                <a:solidFill>
                  <a:schemeClr val="dk1"/>
                </a:solidFill>
                <a:latin typeface="Corbel"/>
                <a:ea typeface="Corbel"/>
                <a:cs typeface="Corbel"/>
                <a:sym typeface="Corbel"/>
              </a:rPr>
              <a:t>Proceso:</a:t>
            </a:r>
            <a:endParaRPr/>
          </a:p>
          <a:p>
            <a:pPr indent="0" lvl="0" marL="0" marR="0" rtl="0" algn="l">
              <a:lnSpc>
                <a:spcPct val="90000"/>
              </a:lnSpc>
              <a:spcBef>
                <a:spcPts val="1044"/>
              </a:spcBef>
              <a:spcAft>
                <a:spcPts val="0"/>
              </a:spcAft>
              <a:buClr>
                <a:srgbClr val="B96B10"/>
              </a:buClr>
              <a:buFont typeface="Arial"/>
              <a:buNone/>
            </a:pPr>
            <a:r>
              <a:rPr b="0" i="0" lang="es-MX" sz="2220" u="none" cap="none" strike="noStrike">
                <a:solidFill>
                  <a:schemeClr val="dk1"/>
                </a:solidFill>
                <a:latin typeface="Corbel"/>
                <a:ea typeface="Corbel"/>
                <a:cs typeface="Corbel"/>
                <a:sym typeface="Corbel"/>
              </a:rPr>
              <a:t>Conjunto de las fases sucesivas a las que se somete un hecho complejo para elaborarlo o transformarlo</a:t>
            </a:r>
            <a:endParaRPr/>
          </a:p>
          <a:p>
            <a:pPr indent="-81343" lvl="0" marL="285750" marR="0" rtl="0" algn="l">
              <a:lnSpc>
                <a:spcPct val="90000"/>
              </a:lnSpc>
              <a:spcBef>
                <a:spcPts val="1044"/>
              </a:spcBef>
              <a:spcAft>
                <a:spcPts val="0"/>
              </a:spcAft>
              <a:buClr>
                <a:srgbClr val="B96B10"/>
              </a:buClr>
              <a:buSzPts val="3219"/>
              <a:buFont typeface="Arial"/>
              <a:buNone/>
            </a:pPr>
            <a:r>
              <a:t/>
            </a:r>
            <a:endParaRPr b="0" i="0" sz="2220" u="none" cap="none" strike="noStrike">
              <a:solidFill>
                <a:schemeClr val="dk1"/>
              </a:solidFill>
              <a:latin typeface="Corbel"/>
              <a:ea typeface="Corbel"/>
              <a:cs typeface="Corbel"/>
              <a:sym typeface="Corbel"/>
            </a:endParaRPr>
          </a:p>
          <a:p>
            <a:pPr indent="-285750" lvl="0" marL="285750" marR="0" rtl="0" algn="l">
              <a:lnSpc>
                <a:spcPct val="90000"/>
              </a:lnSpc>
              <a:spcBef>
                <a:spcPts val="1044"/>
              </a:spcBef>
              <a:spcAft>
                <a:spcPts val="0"/>
              </a:spcAft>
              <a:buClr>
                <a:srgbClr val="B96B10"/>
              </a:buClr>
              <a:buSzPts val="3219"/>
              <a:buFont typeface="Arial"/>
              <a:buChar char="•"/>
            </a:pPr>
            <a:r>
              <a:rPr b="0" i="0" lang="es-MX" sz="2220" u="none" cap="none" strike="noStrike">
                <a:solidFill>
                  <a:schemeClr val="dk1"/>
                </a:solidFill>
                <a:latin typeface="Corbel"/>
                <a:ea typeface="Corbel"/>
                <a:cs typeface="Corbel"/>
                <a:sym typeface="Corbel"/>
              </a:rPr>
              <a:t>Procedimiento:</a:t>
            </a:r>
            <a:endParaRPr/>
          </a:p>
          <a:p>
            <a:pPr indent="0" lvl="0" marL="0" marR="0" rtl="0" algn="l">
              <a:lnSpc>
                <a:spcPct val="90000"/>
              </a:lnSpc>
              <a:spcBef>
                <a:spcPts val="1044"/>
              </a:spcBef>
              <a:spcAft>
                <a:spcPts val="0"/>
              </a:spcAft>
              <a:buClr>
                <a:srgbClr val="B96B10"/>
              </a:buClr>
              <a:buFont typeface="Arial"/>
              <a:buNone/>
            </a:pPr>
            <a:r>
              <a:rPr b="0" i="0" lang="es-MX" sz="2220" u="none" cap="none" strike="noStrike">
                <a:solidFill>
                  <a:schemeClr val="dk1"/>
                </a:solidFill>
                <a:latin typeface="Corbel"/>
                <a:ea typeface="Corbel"/>
                <a:cs typeface="Corbel"/>
                <a:sym typeface="Corbel"/>
              </a:rPr>
              <a:t>Son el conjunto de técnicas de investigación aplicables a una partida o a un grupo de hechos y circunstancias relativas de las situaciones o hechos sujetos a examen, mediante los cuales, el auditor obtiene las bases para fundamentar su opinión.</a:t>
            </a:r>
            <a:endParaRPr b="0" i="0" sz="2220" u="none" cap="none" strike="noStrike">
              <a:solidFill>
                <a:schemeClr val="dk1"/>
              </a:solidFill>
              <a:latin typeface="Corbel"/>
              <a:ea typeface="Corbel"/>
              <a:cs typeface="Corbel"/>
              <a:sym typeface="Corbel"/>
            </a:endParaRPr>
          </a:p>
        </p:txBody>
      </p:sp>
      <p:pic>
        <p:nvPicPr>
          <p:cNvPr descr="Community Empowerment Collective: material y metodologías para ..." id="174" name="Shape 174"/>
          <p:cNvPicPr preferRelativeResize="0"/>
          <p:nvPr/>
        </p:nvPicPr>
        <p:blipFill rotWithShape="1">
          <a:blip r:embed="rId3">
            <a:alphaModFix/>
          </a:blip>
          <a:srcRect b="0" l="0" r="0" t="0"/>
          <a:stretch/>
        </p:blipFill>
        <p:spPr>
          <a:xfrm>
            <a:off x="8448675" y="242886"/>
            <a:ext cx="3743325" cy="2638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ph type="title"/>
          </p:nvPr>
        </p:nvSpPr>
        <p:spPr>
          <a:xfrm>
            <a:off x="4044631" y="733044"/>
            <a:ext cx="10018713" cy="175259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orbel"/>
              <a:buNone/>
            </a:pPr>
            <a:r>
              <a:rPr b="0" i="0" lang="es-MX" sz="4000" u="none" cap="none" strike="noStrike">
                <a:solidFill>
                  <a:schemeClr val="dk1"/>
                </a:solidFill>
                <a:latin typeface="Corbel"/>
                <a:ea typeface="Corbel"/>
                <a:cs typeface="Corbel"/>
                <a:sym typeface="Corbel"/>
              </a:rPr>
              <a:t>Conceptos</a:t>
            </a:r>
            <a:endParaRPr b="0" i="0" sz="4000" u="none" cap="none" strike="noStrike">
              <a:solidFill>
                <a:schemeClr val="dk1"/>
              </a:solidFill>
              <a:latin typeface="Corbel"/>
              <a:ea typeface="Corbel"/>
              <a:cs typeface="Corbel"/>
              <a:sym typeface="Corbel"/>
            </a:endParaRPr>
          </a:p>
        </p:txBody>
      </p:sp>
      <p:sp>
        <p:nvSpPr>
          <p:cNvPr id="180" name="Shape 180"/>
          <p:cNvSpPr txBox="1"/>
          <p:nvPr>
            <p:ph idx="1" type="body"/>
          </p:nvPr>
        </p:nvSpPr>
        <p:spPr>
          <a:xfrm>
            <a:off x="1484310" y="2666999"/>
            <a:ext cx="10018713" cy="3124201"/>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90000"/>
              </a:lnSpc>
              <a:spcBef>
                <a:spcPts val="0"/>
              </a:spcBef>
              <a:spcAft>
                <a:spcPts val="0"/>
              </a:spcAft>
              <a:buClr>
                <a:srgbClr val="B96B10"/>
              </a:buClr>
              <a:buSzPts val="3219"/>
              <a:buFont typeface="Arial"/>
              <a:buChar char="•"/>
            </a:pPr>
            <a:r>
              <a:rPr b="0" i="0" lang="es-MX" sz="2220" u="none" cap="none" strike="noStrike">
                <a:solidFill>
                  <a:schemeClr val="dk1"/>
                </a:solidFill>
                <a:latin typeface="Corbel"/>
                <a:ea typeface="Corbel"/>
                <a:cs typeface="Corbel"/>
                <a:sym typeface="Corbel"/>
              </a:rPr>
              <a:t>Hallazgo:</a:t>
            </a:r>
            <a:endParaRPr/>
          </a:p>
          <a:p>
            <a:pPr indent="0" lvl="0" marL="0" marR="0" rtl="0" algn="l">
              <a:lnSpc>
                <a:spcPct val="90000"/>
              </a:lnSpc>
              <a:spcBef>
                <a:spcPts val="1044"/>
              </a:spcBef>
              <a:spcAft>
                <a:spcPts val="0"/>
              </a:spcAft>
              <a:buClr>
                <a:srgbClr val="B96B10"/>
              </a:buClr>
              <a:buFont typeface="Arial"/>
              <a:buNone/>
            </a:pPr>
            <a:r>
              <a:rPr b="0" i="0" lang="es-MX" sz="2220" u="none" cap="none" strike="noStrike">
                <a:solidFill>
                  <a:schemeClr val="dk1"/>
                </a:solidFill>
                <a:latin typeface="Corbel"/>
                <a:ea typeface="Corbel"/>
                <a:cs typeface="Corbel"/>
                <a:sym typeface="Corbel"/>
              </a:rPr>
              <a:t>El término hallazgo se refiere a debilidades en el control interno detectadas por el auditor. Por lo tanto, abarca los hechos y otras informaciones obtenidas que merecen ser comunicados a los funcionarios de la entidad auditada y a otras personas interesadas.</a:t>
            </a:r>
            <a:endParaRPr/>
          </a:p>
          <a:p>
            <a:pPr indent="-81343" lvl="0" marL="285750" marR="0" rtl="0" algn="l">
              <a:lnSpc>
                <a:spcPct val="90000"/>
              </a:lnSpc>
              <a:spcBef>
                <a:spcPts val="1044"/>
              </a:spcBef>
              <a:spcAft>
                <a:spcPts val="0"/>
              </a:spcAft>
              <a:buClr>
                <a:srgbClr val="B96B10"/>
              </a:buClr>
              <a:buSzPts val="3219"/>
              <a:buFont typeface="Arial"/>
              <a:buNone/>
            </a:pPr>
            <a:r>
              <a:t/>
            </a:r>
            <a:endParaRPr b="0" i="0" sz="2220" u="none" cap="none" strike="noStrike">
              <a:solidFill>
                <a:schemeClr val="dk1"/>
              </a:solidFill>
              <a:latin typeface="Corbel"/>
              <a:ea typeface="Corbel"/>
              <a:cs typeface="Corbel"/>
              <a:sym typeface="Corbel"/>
            </a:endParaRPr>
          </a:p>
          <a:p>
            <a:pPr indent="-285750" lvl="0" marL="285750" marR="0" rtl="0" algn="l">
              <a:lnSpc>
                <a:spcPct val="90000"/>
              </a:lnSpc>
              <a:spcBef>
                <a:spcPts val="1044"/>
              </a:spcBef>
              <a:spcAft>
                <a:spcPts val="0"/>
              </a:spcAft>
              <a:buClr>
                <a:srgbClr val="B96B10"/>
              </a:buClr>
              <a:buSzPts val="3219"/>
              <a:buFont typeface="Arial"/>
              <a:buChar char="•"/>
            </a:pPr>
            <a:r>
              <a:rPr b="0" i="0" lang="es-MX" sz="2220" u="none" cap="none" strike="noStrike">
                <a:solidFill>
                  <a:schemeClr val="dk1"/>
                </a:solidFill>
                <a:latin typeface="Corbel"/>
                <a:ea typeface="Corbel"/>
                <a:cs typeface="Corbel"/>
                <a:sym typeface="Corbel"/>
              </a:rPr>
              <a:t>Producto:</a:t>
            </a:r>
            <a:endParaRPr/>
          </a:p>
          <a:p>
            <a:pPr indent="0" lvl="0" marL="0" marR="0" rtl="0" algn="l">
              <a:lnSpc>
                <a:spcPct val="90000"/>
              </a:lnSpc>
              <a:spcBef>
                <a:spcPts val="1044"/>
              </a:spcBef>
              <a:spcAft>
                <a:spcPts val="0"/>
              </a:spcAft>
              <a:buClr>
                <a:srgbClr val="B96B10"/>
              </a:buClr>
              <a:buFont typeface="Arial"/>
              <a:buNone/>
            </a:pPr>
            <a:r>
              <a:rPr b="0" i="0" lang="es-MX" sz="2220" u="none" cap="none" strike="noStrike">
                <a:solidFill>
                  <a:schemeClr val="dk1"/>
                </a:solidFill>
                <a:latin typeface="Corbel"/>
                <a:ea typeface="Corbel"/>
                <a:cs typeface="Corbel"/>
                <a:sym typeface="Corbel"/>
              </a:rPr>
              <a:t>Cosa producida natural o artificialmente, o resultado de un trabajo u operación.</a:t>
            </a:r>
            <a:endParaRPr b="0" i="0" sz="2220" u="none" cap="none" strike="noStrike">
              <a:solidFill>
                <a:schemeClr val="dk1"/>
              </a:solidFill>
              <a:latin typeface="Corbel"/>
              <a:ea typeface="Corbel"/>
              <a:cs typeface="Corbel"/>
              <a:sym typeface="Corbel"/>
            </a:endParaRPr>
          </a:p>
        </p:txBody>
      </p:sp>
      <p:pic>
        <p:nvPicPr>
          <p:cNvPr descr="Taller: &quot;Tenemos el &lt;strong&gt;producto&lt;/strong&gt;...¿Y ahora qué? - Foro de Emprendedores" id="181" name="Shape 181"/>
          <p:cNvPicPr preferRelativeResize="0"/>
          <p:nvPr/>
        </p:nvPicPr>
        <p:blipFill rotWithShape="1">
          <a:blip r:embed="rId3">
            <a:alphaModFix/>
          </a:blip>
          <a:srcRect b="0" l="0" r="0" t="0"/>
          <a:stretch/>
        </p:blipFill>
        <p:spPr>
          <a:xfrm>
            <a:off x="1648968" y="329184"/>
            <a:ext cx="3291840" cy="1975104"/>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Shape 186"/>
          <p:cNvSpPr txBox="1"/>
          <p:nvPr>
            <p:ph type="title"/>
          </p:nvPr>
        </p:nvSpPr>
        <p:spPr>
          <a:xfrm>
            <a:off x="-298837" y="116967"/>
            <a:ext cx="10018713" cy="175259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orbel"/>
              <a:buNone/>
            </a:pPr>
            <a:r>
              <a:rPr b="0" i="0" lang="es-MX" sz="4000" u="none" cap="none" strike="noStrike">
                <a:solidFill>
                  <a:schemeClr val="dk1"/>
                </a:solidFill>
                <a:latin typeface="Corbel"/>
                <a:ea typeface="Corbel"/>
                <a:cs typeface="Corbel"/>
                <a:sym typeface="Corbel"/>
              </a:rPr>
              <a:t>Conceptos</a:t>
            </a:r>
            <a:endParaRPr b="0" i="0" sz="4000" u="none" cap="none" strike="noStrike">
              <a:solidFill>
                <a:schemeClr val="dk1"/>
              </a:solidFill>
              <a:latin typeface="Corbel"/>
              <a:ea typeface="Corbel"/>
              <a:cs typeface="Corbel"/>
              <a:sym typeface="Corbel"/>
            </a:endParaRPr>
          </a:p>
        </p:txBody>
      </p:sp>
      <p:sp>
        <p:nvSpPr>
          <p:cNvPr id="187" name="Shape 187"/>
          <p:cNvSpPr txBox="1"/>
          <p:nvPr>
            <p:ph idx="1" type="body"/>
          </p:nvPr>
        </p:nvSpPr>
        <p:spPr>
          <a:xfrm>
            <a:off x="1484309" y="1171955"/>
            <a:ext cx="9918063" cy="5401056"/>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90000"/>
              </a:lnSpc>
              <a:spcBef>
                <a:spcPts val="0"/>
              </a:spcBef>
              <a:spcAft>
                <a:spcPts val="0"/>
              </a:spcAft>
              <a:buClr>
                <a:srgbClr val="B96B10"/>
              </a:buClr>
              <a:buSzPts val="3219"/>
              <a:buFont typeface="Arial"/>
              <a:buChar char="•"/>
            </a:pPr>
            <a:r>
              <a:rPr b="0" i="0" lang="es-MX" sz="2220" u="none" cap="none" strike="noStrike">
                <a:solidFill>
                  <a:schemeClr val="dk1"/>
                </a:solidFill>
                <a:latin typeface="Corbel"/>
                <a:ea typeface="Corbel"/>
                <a:cs typeface="Corbel"/>
                <a:sym typeface="Corbel"/>
              </a:rPr>
              <a:t>Riesgo:</a:t>
            </a:r>
            <a:endParaRPr/>
          </a:p>
          <a:p>
            <a:pPr indent="0" lvl="0" marL="0" marR="0" rtl="0" algn="l">
              <a:lnSpc>
                <a:spcPct val="90000"/>
              </a:lnSpc>
              <a:spcBef>
                <a:spcPts val="1044"/>
              </a:spcBef>
              <a:spcAft>
                <a:spcPts val="0"/>
              </a:spcAft>
              <a:buClr>
                <a:srgbClr val="B96B10"/>
              </a:buClr>
              <a:buFont typeface="Arial"/>
              <a:buNone/>
            </a:pPr>
            <a:r>
              <a:rPr b="0" i="0" lang="es-MX" sz="2220" u="none" cap="none" strike="noStrike">
                <a:solidFill>
                  <a:schemeClr val="dk1"/>
                </a:solidFill>
                <a:latin typeface="Corbel"/>
                <a:ea typeface="Corbel"/>
                <a:cs typeface="Corbel"/>
                <a:sym typeface="Corbel"/>
              </a:rPr>
              <a:t>Un riesgo de auditoría es aquel que existe en todo momento por lo cual genera la posibilidad de que un auditor emita una información errada por el hecho de no haber detectado errores o faltas significativas que podría modificar por completo la opinión dada en un informe.</a:t>
            </a:r>
            <a:endParaRPr/>
          </a:p>
          <a:p>
            <a:pPr indent="-81343" lvl="0" marL="285750" marR="0" rtl="0" algn="l">
              <a:lnSpc>
                <a:spcPct val="90000"/>
              </a:lnSpc>
              <a:spcBef>
                <a:spcPts val="1044"/>
              </a:spcBef>
              <a:spcAft>
                <a:spcPts val="0"/>
              </a:spcAft>
              <a:buClr>
                <a:srgbClr val="B96B10"/>
              </a:buClr>
              <a:buSzPts val="3219"/>
              <a:buFont typeface="Arial"/>
              <a:buNone/>
            </a:pPr>
            <a:r>
              <a:t/>
            </a:r>
            <a:endParaRPr b="0" i="0" sz="2220" u="none" cap="none" strike="noStrike">
              <a:solidFill>
                <a:schemeClr val="dk1"/>
              </a:solidFill>
              <a:latin typeface="Corbel"/>
              <a:ea typeface="Corbel"/>
              <a:cs typeface="Corbel"/>
              <a:sym typeface="Corbel"/>
            </a:endParaRPr>
          </a:p>
          <a:p>
            <a:pPr indent="-285750" lvl="0" marL="285750" marR="0" rtl="0" algn="l">
              <a:lnSpc>
                <a:spcPct val="90000"/>
              </a:lnSpc>
              <a:spcBef>
                <a:spcPts val="1044"/>
              </a:spcBef>
              <a:spcAft>
                <a:spcPts val="0"/>
              </a:spcAft>
              <a:buClr>
                <a:srgbClr val="B96B10"/>
              </a:buClr>
              <a:buSzPts val="3219"/>
              <a:buFont typeface="Arial"/>
              <a:buChar char="•"/>
            </a:pPr>
            <a:r>
              <a:rPr b="0" i="0" lang="es-MX" sz="2220" u="none" cap="none" strike="noStrike">
                <a:solidFill>
                  <a:schemeClr val="dk1"/>
                </a:solidFill>
                <a:latin typeface="Corbel"/>
                <a:ea typeface="Corbel"/>
                <a:cs typeface="Corbel"/>
                <a:sym typeface="Corbel"/>
              </a:rPr>
              <a:t>Control:</a:t>
            </a:r>
            <a:endParaRPr/>
          </a:p>
          <a:p>
            <a:pPr indent="0" lvl="0" marL="0" marR="0" rtl="0" algn="l">
              <a:lnSpc>
                <a:spcPct val="90000"/>
              </a:lnSpc>
              <a:spcBef>
                <a:spcPts val="1044"/>
              </a:spcBef>
              <a:spcAft>
                <a:spcPts val="0"/>
              </a:spcAft>
              <a:buClr>
                <a:srgbClr val="B96B10"/>
              </a:buClr>
              <a:buFont typeface="Arial"/>
              <a:buNone/>
            </a:pPr>
            <a:r>
              <a:rPr b="0" i="0" lang="es-MX" sz="2220" u="none" cap="none" strike="noStrike">
                <a:solidFill>
                  <a:schemeClr val="dk1"/>
                </a:solidFill>
                <a:latin typeface="Corbel"/>
                <a:ea typeface="Corbel"/>
                <a:cs typeface="Corbel"/>
                <a:sym typeface="Corbel"/>
              </a:rPr>
              <a:t>Conjunto de actividades de observación y medidas que comparan sistemáticamente los objetivos con los resultados</a:t>
            </a:r>
            <a:endParaRPr/>
          </a:p>
          <a:p>
            <a:pPr indent="-81343" lvl="0" marL="285750" marR="0" rtl="0" algn="l">
              <a:lnSpc>
                <a:spcPct val="90000"/>
              </a:lnSpc>
              <a:spcBef>
                <a:spcPts val="1044"/>
              </a:spcBef>
              <a:spcAft>
                <a:spcPts val="0"/>
              </a:spcAft>
              <a:buClr>
                <a:srgbClr val="B96B10"/>
              </a:buClr>
              <a:buSzPts val="3219"/>
              <a:buFont typeface="Arial"/>
              <a:buNone/>
            </a:pPr>
            <a:r>
              <a:t/>
            </a:r>
            <a:endParaRPr b="0" i="0" sz="2220" u="none" cap="none" strike="noStrike">
              <a:solidFill>
                <a:schemeClr val="dk1"/>
              </a:solidFill>
              <a:latin typeface="Corbel"/>
              <a:ea typeface="Corbel"/>
              <a:cs typeface="Corbel"/>
              <a:sym typeface="Corbel"/>
            </a:endParaRPr>
          </a:p>
          <a:p>
            <a:pPr indent="-285750" lvl="0" marL="285750" marR="0" rtl="0" algn="l">
              <a:lnSpc>
                <a:spcPct val="90000"/>
              </a:lnSpc>
              <a:spcBef>
                <a:spcPts val="1044"/>
              </a:spcBef>
              <a:spcAft>
                <a:spcPts val="0"/>
              </a:spcAft>
              <a:buClr>
                <a:srgbClr val="B96B10"/>
              </a:buClr>
              <a:buSzPts val="3219"/>
              <a:buFont typeface="Arial"/>
              <a:buChar char="•"/>
            </a:pPr>
            <a:r>
              <a:rPr b="0" i="0" lang="es-MX" sz="2220" u="none" cap="none" strike="noStrike">
                <a:solidFill>
                  <a:schemeClr val="dk1"/>
                </a:solidFill>
                <a:latin typeface="Corbel"/>
                <a:ea typeface="Corbel"/>
                <a:cs typeface="Corbel"/>
                <a:sym typeface="Corbel"/>
              </a:rPr>
              <a:t>Auditor:</a:t>
            </a:r>
            <a:endParaRPr/>
          </a:p>
          <a:p>
            <a:pPr indent="0" lvl="0" marL="0" marR="0" rtl="0" algn="l">
              <a:lnSpc>
                <a:spcPct val="90000"/>
              </a:lnSpc>
              <a:spcBef>
                <a:spcPts val="1044"/>
              </a:spcBef>
              <a:spcAft>
                <a:spcPts val="0"/>
              </a:spcAft>
              <a:buClr>
                <a:srgbClr val="B96B10"/>
              </a:buClr>
              <a:buFont typeface="Arial"/>
              <a:buNone/>
            </a:pPr>
            <a:r>
              <a:rPr b="0" i="0" lang="es-MX" sz="2220" u="none" cap="none" strike="noStrike">
                <a:solidFill>
                  <a:schemeClr val="dk1"/>
                </a:solidFill>
                <a:latin typeface="Corbel"/>
                <a:ea typeface="Corbel"/>
                <a:cs typeface="Corbel"/>
                <a:sym typeface="Corbel"/>
              </a:rPr>
              <a:t>Persona con una formación especifica y habilidades relacionadas con todas las metodologías utilizadas en una auditoria con una ética profesional</a:t>
            </a:r>
            <a:endParaRPr b="0" i="0" sz="2220" u="none" cap="none" strike="noStrike">
              <a:solidFill>
                <a:schemeClr val="dk1"/>
              </a:solidFill>
              <a:latin typeface="Corbel"/>
              <a:ea typeface="Corbel"/>
              <a:cs typeface="Corbel"/>
              <a:sym typeface="Corbel"/>
            </a:endParaRPr>
          </a:p>
        </p:txBody>
      </p:sp>
      <p:pic>
        <p:nvPicPr>
          <p:cNvPr descr="Novedades legislativas en materia de empleo y de seguridad social." id="188" name="Shape 188"/>
          <p:cNvPicPr preferRelativeResize="0"/>
          <p:nvPr/>
        </p:nvPicPr>
        <p:blipFill rotWithShape="1">
          <a:blip r:embed="rId3">
            <a:alphaModFix/>
          </a:blip>
          <a:srcRect b="0" l="0" r="0" t="0"/>
          <a:stretch/>
        </p:blipFill>
        <p:spPr>
          <a:xfrm>
            <a:off x="8811768" y="475488"/>
            <a:ext cx="1545609" cy="1035558"/>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Shape 193"/>
          <p:cNvSpPr txBox="1"/>
          <p:nvPr>
            <p:ph type="title"/>
          </p:nvPr>
        </p:nvSpPr>
        <p:spPr>
          <a:xfrm>
            <a:off x="1362391" y="0"/>
            <a:ext cx="10018713" cy="120700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orbel"/>
              <a:buNone/>
            </a:pPr>
            <a:r>
              <a:rPr b="0" i="0" lang="es-MX" sz="4000" u="none" cap="none" strike="noStrike">
                <a:solidFill>
                  <a:schemeClr val="dk1"/>
                </a:solidFill>
                <a:latin typeface="Corbel"/>
                <a:ea typeface="Corbel"/>
                <a:cs typeface="Corbel"/>
                <a:sym typeface="Corbel"/>
              </a:rPr>
              <a:t>Conceptos</a:t>
            </a:r>
            <a:endParaRPr b="0" i="0" sz="4000" u="none" cap="none" strike="noStrike">
              <a:solidFill>
                <a:schemeClr val="dk1"/>
              </a:solidFill>
              <a:latin typeface="Corbel"/>
              <a:ea typeface="Corbel"/>
              <a:cs typeface="Corbel"/>
              <a:sym typeface="Corbel"/>
            </a:endParaRPr>
          </a:p>
        </p:txBody>
      </p:sp>
      <p:sp>
        <p:nvSpPr>
          <p:cNvPr id="194" name="Shape 194"/>
          <p:cNvSpPr txBox="1"/>
          <p:nvPr>
            <p:ph idx="1" type="body"/>
          </p:nvPr>
        </p:nvSpPr>
        <p:spPr>
          <a:xfrm>
            <a:off x="1618423" y="804673"/>
            <a:ext cx="10018712" cy="5242560"/>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80000"/>
              </a:lnSpc>
              <a:spcBef>
                <a:spcPts val="0"/>
              </a:spcBef>
              <a:spcAft>
                <a:spcPts val="0"/>
              </a:spcAft>
              <a:buClr>
                <a:srgbClr val="B96B10"/>
              </a:buClr>
              <a:buSzPts val="2958"/>
              <a:buFont typeface="Arial"/>
              <a:buChar char="•"/>
            </a:pPr>
            <a:r>
              <a:rPr b="0" i="0" lang="es-MX" sz="2040" u="none" cap="none" strike="noStrike">
                <a:solidFill>
                  <a:schemeClr val="dk1"/>
                </a:solidFill>
                <a:latin typeface="Corbel"/>
                <a:ea typeface="Corbel"/>
                <a:cs typeface="Corbel"/>
                <a:sym typeface="Corbel"/>
              </a:rPr>
              <a:t>Evidencias: </a:t>
            </a:r>
            <a:endParaRPr/>
          </a:p>
          <a:p>
            <a:pPr indent="0" lvl="0" marL="0" marR="0" rtl="0" algn="l">
              <a:lnSpc>
                <a:spcPct val="80000"/>
              </a:lnSpc>
              <a:spcBef>
                <a:spcPts val="1008"/>
              </a:spcBef>
              <a:spcAft>
                <a:spcPts val="0"/>
              </a:spcAft>
              <a:buClr>
                <a:srgbClr val="B96B10"/>
              </a:buClr>
              <a:buFont typeface="Arial"/>
              <a:buNone/>
            </a:pPr>
            <a:r>
              <a:rPr b="0" i="0" lang="es-MX" sz="2040" u="none" cap="none" strike="noStrike">
                <a:solidFill>
                  <a:schemeClr val="dk1"/>
                </a:solidFill>
                <a:latin typeface="Corbel"/>
                <a:ea typeface="Corbel"/>
                <a:cs typeface="Corbel"/>
                <a:sym typeface="Corbel"/>
              </a:rPr>
              <a:t>Cualquier información empleado por el auditor para determinar si el proceso que se esta auditando, cumple con los objetivos y criterios de la auditoria.</a:t>
            </a:r>
            <a:endParaRPr/>
          </a:p>
          <a:p>
            <a:pPr indent="-97917" lvl="0" marL="285750" marR="0" rtl="0" algn="l">
              <a:lnSpc>
                <a:spcPct val="80000"/>
              </a:lnSpc>
              <a:spcBef>
                <a:spcPts val="1008"/>
              </a:spcBef>
              <a:spcAft>
                <a:spcPts val="0"/>
              </a:spcAft>
              <a:buClr>
                <a:srgbClr val="B96B10"/>
              </a:buClr>
              <a:buSzPts val="2958"/>
              <a:buFont typeface="Arial"/>
              <a:buNone/>
            </a:pPr>
            <a:r>
              <a:t/>
            </a:r>
            <a:endParaRPr b="0" i="0" sz="2040" u="none" cap="none" strike="noStrike">
              <a:solidFill>
                <a:schemeClr val="dk1"/>
              </a:solidFill>
              <a:latin typeface="Corbel"/>
              <a:ea typeface="Corbel"/>
              <a:cs typeface="Corbel"/>
              <a:sym typeface="Corbel"/>
            </a:endParaRPr>
          </a:p>
          <a:p>
            <a:pPr indent="-285750" lvl="0" marL="285750" marR="0" rtl="0" algn="l">
              <a:lnSpc>
                <a:spcPct val="80000"/>
              </a:lnSpc>
              <a:spcBef>
                <a:spcPts val="1008"/>
              </a:spcBef>
              <a:spcAft>
                <a:spcPts val="0"/>
              </a:spcAft>
              <a:buClr>
                <a:srgbClr val="B96B10"/>
              </a:buClr>
              <a:buSzPts val="2958"/>
              <a:buFont typeface="Arial"/>
              <a:buChar char="•"/>
            </a:pPr>
            <a:r>
              <a:rPr b="0" i="0" lang="es-MX" sz="2040" u="none" cap="none" strike="noStrike">
                <a:solidFill>
                  <a:schemeClr val="dk1"/>
                </a:solidFill>
                <a:latin typeface="Corbel"/>
                <a:ea typeface="Corbel"/>
                <a:cs typeface="Corbel"/>
                <a:sym typeface="Corbel"/>
              </a:rPr>
              <a:t>No conformidad:</a:t>
            </a:r>
            <a:endParaRPr/>
          </a:p>
          <a:p>
            <a:pPr indent="0" lvl="0" marL="0" marR="0" rtl="0" algn="l">
              <a:lnSpc>
                <a:spcPct val="80000"/>
              </a:lnSpc>
              <a:spcBef>
                <a:spcPts val="1008"/>
              </a:spcBef>
              <a:spcAft>
                <a:spcPts val="0"/>
              </a:spcAft>
              <a:buClr>
                <a:srgbClr val="B96B10"/>
              </a:buClr>
              <a:buFont typeface="Arial"/>
              <a:buNone/>
            </a:pPr>
            <a:r>
              <a:rPr b="0" i="0" lang="es-MX" sz="2040" u="none" cap="none" strike="noStrike">
                <a:solidFill>
                  <a:schemeClr val="dk1"/>
                </a:solidFill>
                <a:latin typeface="Corbel"/>
                <a:ea typeface="Corbel"/>
                <a:cs typeface="Corbel"/>
                <a:sym typeface="Corbel"/>
              </a:rPr>
              <a:t>Según la norma ISO 9000:2005 una No Conformidad es un incumplimiento de un requisito del sistema, sea este especificado o no. Se conoce como requisito una necesidad o expectativa establecida, generalmente explícita u obligatoria.</a:t>
            </a:r>
            <a:endParaRPr/>
          </a:p>
          <a:p>
            <a:pPr indent="-97917" lvl="0" marL="285750" marR="0" rtl="0" algn="l">
              <a:lnSpc>
                <a:spcPct val="80000"/>
              </a:lnSpc>
              <a:spcBef>
                <a:spcPts val="1008"/>
              </a:spcBef>
              <a:spcAft>
                <a:spcPts val="0"/>
              </a:spcAft>
              <a:buClr>
                <a:srgbClr val="B96B10"/>
              </a:buClr>
              <a:buSzPts val="2958"/>
              <a:buFont typeface="Arial"/>
              <a:buNone/>
            </a:pPr>
            <a:r>
              <a:t/>
            </a:r>
            <a:endParaRPr b="0" i="0" sz="2040" u="none" cap="none" strike="noStrike">
              <a:solidFill>
                <a:schemeClr val="dk1"/>
              </a:solidFill>
              <a:latin typeface="Corbel"/>
              <a:ea typeface="Corbel"/>
              <a:cs typeface="Corbel"/>
              <a:sym typeface="Corbel"/>
            </a:endParaRPr>
          </a:p>
          <a:p>
            <a:pPr indent="-285750" lvl="0" marL="285750" marR="0" rtl="0" algn="l">
              <a:lnSpc>
                <a:spcPct val="80000"/>
              </a:lnSpc>
              <a:spcBef>
                <a:spcPts val="1008"/>
              </a:spcBef>
              <a:spcAft>
                <a:spcPts val="0"/>
              </a:spcAft>
              <a:buClr>
                <a:srgbClr val="B96B10"/>
              </a:buClr>
              <a:buSzPts val="2958"/>
              <a:buFont typeface="Arial"/>
              <a:buChar char="•"/>
            </a:pPr>
            <a:r>
              <a:rPr b="0" i="0" lang="es-MX" sz="2040" u="none" cap="none" strike="noStrike">
                <a:solidFill>
                  <a:schemeClr val="dk1"/>
                </a:solidFill>
                <a:latin typeface="Corbel"/>
                <a:ea typeface="Corbel"/>
                <a:cs typeface="Corbel"/>
                <a:sym typeface="Corbel"/>
              </a:rPr>
              <a:t>Tipos:</a:t>
            </a:r>
            <a:endParaRPr/>
          </a:p>
          <a:p>
            <a:pPr indent="0" lvl="0" marL="0" marR="0" rtl="0" algn="l">
              <a:lnSpc>
                <a:spcPct val="80000"/>
              </a:lnSpc>
              <a:spcBef>
                <a:spcPts val="1008"/>
              </a:spcBef>
              <a:spcAft>
                <a:spcPts val="0"/>
              </a:spcAft>
              <a:buClr>
                <a:srgbClr val="B96B10"/>
              </a:buClr>
              <a:buFont typeface="Arial"/>
              <a:buNone/>
            </a:pPr>
            <a:r>
              <a:rPr b="1" i="0" lang="es-MX" sz="2040" u="none" cap="none" strike="noStrike">
                <a:solidFill>
                  <a:schemeClr val="dk1"/>
                </a:solidFill>
                <a:latin typeface="Corbel"/>
                <a:ea typeface="Corbel"/>
                <a:cs typeface="Corbel"/>
                <a:sym typeface="Corbel"/>
              </a:rPr>
              <a:t>No conformidad mayor: </a:t>
            </a:r>
            <a:r>
              <a:rPr b="0" i="0" lang="es-MX" sz="2040" u="none" cap="none" strike="noStrike">
                <a:solidFill>
                  <a:schemeClr val="dk1"/>
                </a:solidFill>
                <a:latin typeface="Corbel"/>
                <a:ea typeface="Corbel"/>
                <a:cs typeface="Corbel"/>
                <a:sym typeface="Corbel"/>
              </a:rPr>
              <a:t>ausencia o fallo en implantar y mantener uno o más requisitos del sistema de gestión de la calidad, o una situación que pudiera, basándose en evidencias o evaluaciones objetivas, crear una duda razonable sobre la calidad de lo que la organización está suministrando.</a:t>
            </a:r>
            <a:endParaRPr/>
          </a:p>
          <a:p>
            <a:pPr indent="0" lvl="0" marL="0" marR="0" rtl="0" algn="l">
              <a:lnSpc>
                <a:spcPct val="80000"/>
              </a:lnSpc>
              <a:spcBef>
                <a:spcPts val="1008"/>
              </a:spcBef>
              <a:spcAft>
                <a:spcPts val="0"/>
              </a:spcAft>
              <a:buClr>
                <a:srgbClr val="B96B10"/>
              </a:buClr>
              <a:buFont typeface="Arial"/>
              <a:buNone/>
            </a:pPr>
            <a:r>
              <a:rPr b="1" i="0" lang="es-MX" sz="2040" u="none" cap="none" strike="noStrike">
                <a:solidFill>
                  <a:schemeClr val="dk1"/>
                </a:solidFill>
                <a:latin typeface="Corbel"/>
                <a:ea typeface="Corbel"/>
                <a:cs typeface="Corbel"/>
                <a:sym typeface="Corbel"/>
              </a:rPr>
              <a:t>No conformidad menor (o solamente no conformidad): </a:t>
            </a:r>
            <a:r>
              <a:rPr b="0" i="0" lang="es-MX" sz="2040" u="none" cap="none" strike="noStrike">
                <a:solidFill>
                  <a:schemeClr val="dk1"/>
                </a:solidFill>
                <a:latin typeface="Corbel"/>
                <a:ea typeface="Corbel"/>
                <a:cs typeface="Corbel"/>
                <a:sym typeface="Corbel"/>
              </a:rPr>
              <a:t>es una no conformidad detectada, que por sus características no llega a la gravedad de la anterior.</a:t>
            </a:r>
            <a:endParaRPr b="0" i="0" sz="2040" u="none" cap="none" strike="noStrike">
              <a:solidFill>
                <a:schemeClr val="dk1"/>
              </a:solidFill>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llax">
  <a:themeElements>
    <a:clrScheme name="Parallax">
      <a:dk1>
        <a:srgbClr val="000000"/>
      </a:dk1>
      <a:lt1>
        <a:srgbClr val="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